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309" r:id="rId2"/>
    <p:sldId id="312" r:id="rId3"/>
    <p:sldId id="343" r:id="rId4"/>
    <p:sldId id="336" r:id="rId5"/>
    <p:sldId id="339" r:id="rId6"/>
    <p:sldId id="318" r:id="rId7"/>
    <p:sldId id="344" r:id="rId8"/>
    <p:sldId id="257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409E"/>
    <a:srgbClr val="FFAB70"/>
    <a:srgbClr val="5959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0"/>
    <p:restoredTop sz="96296"/>
  </p:normalViewPr>
  <p:slideViewPr>
    <p:cSldViewPr snapToGrid="0" snapToObjects="1">
      <p:cViewPr varScale="1">
        <p:scale>
          <a:sx n="111" d="100"/>
          <a:sy n="111" d="100"/>
        </p:scale>
        <p:origin x="632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2F70E8-0118-BE4A-8FED-D3AF8AE4F4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6C7810-CAD7-8548-B19C-5B7BE4C052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ACB99A-6426-F043-9A46-FCF797C649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99904-4EBC-254A-8FF8-FBF157B12747}" type="datetimeFigureOut">
              <a:rPr lang="en-US" smtClean="0"/>
              <a:t>6/9/22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D82807-1A29-B044-AF7E-74B16C070C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019E84-168C-3D42-BDE6-669E653B4C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FDEA8-3D56-5F47-8B11-4BB6CFCA89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6266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80FB0-C79D-2A42-AFC7-EECFD95F8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2EB6D7D-3673-EF46-AE47-C51CA611BD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9F9298-AACD-8A46-AD8D-DE0185C1B8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99904-4EBC-254A-8FF8-FBF157B12747}" type="datetimeFigureOut">
              <a:rPr lang="en-US" smtClean="0"/>
              <a:t>6/9/22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3BA4A0-18D0-B649-A2A2-D4A71D4C1E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6CAE5A-0224-4C4F-BE23-61B381EEC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FDEA8-3D56-5F47-8B11-4BB6CFCA89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3960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AA95EA4-5962-2647-81ED-A1A9AE1D9B7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2964E3-BAF9-9C45-AA15-1C1B57E6CF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9CFF0C-46C0-C34E-9D45-5C17F56551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99904-4EBC-254A-8FF8-FBF157B12747}" type="datetimeFigureOut">
              <a:rPr lang="en-US" smtClean="0"/>
              <a:t>6/9/22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9DE751-B54A-3441-8417-A029D026A5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142CFB-BEE9-EF4B-A93E-EBF07D7196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FDEA8-3D56-5F47-8B11-4BB6CFCA89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1923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96C78-6D7D-E746-8338-EF779829C0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854AFD-74FD-C540-8D37-68A5A991BC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3B6EDC-DB2E-8F43-B18F-8BAE216463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99904-4EBC-254A-8FF8-FBF157B12747}" type="datetimeFigureOut">
              <a:rPr lang="en-US" smtClean="0"/>
              <a:t>6/9/22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2212D5-65D1-E345-A646-7E6EAA780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0A1383-FA68-6D4D-BB39-32A419381F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FDEA8-3D56-5F47-8B11-4BB6CFCA89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2184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9E1BF9-C4E3-764F-BED0-29CCB40F58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925E9F-DC5B-704E-A2CC-CAE2591121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03C488-305A-784B-B729-4CF9FBA3A0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99904-4EBC-254A-8FF8-FBF157B12747}" type="datetimeFigureOut">
              <a:rPr lang="en-US" smtClean="0"/>
              <a:t>6/9/22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809FD2-C7F4-D94E-9628-5FE8657095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C3CDE0-DC28-D149-A036-EADE594AFE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FDEA8-3D56-5F47-8B11-4BB6CFCA89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401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48CA55-F355-4642-A6C5-F19FA169C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9617E2-D509-5B41-B5B4-4FAB4457D8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48160F-EAE6-9D4D-9744-AE67DB32BA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441C46-C73C-DB41-AEFC-52E7E05F19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99904-4EBC-254A-8FF8-FBF157B12747}" type="datetimeFigureOut">
              <a:rPr lang="en-US" smtClean="0"/>
              <a:t>6/9/22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02173F-DE56-7047-BAB1-7095A48BD5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7F0B54-1594-E44D-978D-3B210A69D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FDEA8-3D56-5F47-8B11-4BB6CFCA89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8527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C2585-0306-3A42-B2C0-D7A7DDAA93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4D84F7-DDD5-014E-B58E-7BA604998E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6C33A9-26D1-F648-83BA-F62515C878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99DFCC-8F2C-3F41-AEC8-8C94B8815B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A5CD9D-8FE5-B540-B6AD-03B3E3AE7A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9FD3EAC-6D3D-524C-8A23-CD34BE4A51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99904-4EBC-254A-8FF8-FBF157B12747}" type="datetimeFigureOut">
              <a:rPr lang="en-US" smtClean="0"/>
              <a:t>6/9/22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0E380C-0BE3-9840-884E-A6F897B494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A9BAAA8-D9FF-3644-AC6B-E05A18DCFB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FDEA8-3D56-5F47-8B11-4BB6CFCA89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0890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2AFC4-545A-EF47-BB4C-21F2B3896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F9D3E8E-8933-B84C-B43C-F0CB8DDD39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99904-4EBC-254A-8FF8-FBF157B12747}" type="datetimeFigureOut">
              <a:rPr lang="en-US" smtClean="0"/>
              <a:t>6/9/22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069558-68AF-7743-BB4D-13DD63EB37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1D3A5F-CD33-2549-9041-0C0A20ABD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FDEA8-3D56-5F47-8B11-4BB6CFCA89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2554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D718908-B90F-464C-B0FF-D99FEFF0F0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99904-4EBC-254A-8FF8-FBF157B12747}" type="datetimeFigureOut">
              <a:rPr lang="en-US" smtClean="0"/>
              <a:t>6/9/22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1920D65-C28B-D24E-93C1-C74AFD3AA8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67EEE9-5B22-D549-AAB7-FF8C6EB740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FDEA8-3D56-5F47-8B11-4BB6CFCA89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24634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396993-849D-6242-8B0E-165B1270F5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DF5208-E607-1649-B3E9-52F661B586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D4A181-042D-8B40-A345-25424CF981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4A4B0C-86A4-8544-8C5A-BE066F697D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99904-4EBC-254A-8FF8-FBF157B12747}" type="datetimeFigureOut">
              <a:rPr lang="en-US" smtClean="0"/>
              <a:t>6/9/22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50152E-7506-E64E-9609-55FC2FE142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415D48-DC72-9943-B4DE-7352992DD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FDEA8-3D56-5F47-8B11-4BB6CFCA89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2275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4E32E3-EA2B-DB44-A404-63D21936EE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7E9884B-2E38-7843-8019-D1A589B762A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FCAA67-9FDD-4648-917F-B92AD14ACE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BF0741-8F23-8C40-A258-48F375768A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99904-4EBC-254A-8FF8-FBF157B12747}" type="datetimeFigureOut">
              <a:rPr lang="en-US" smtClean="0"/>
              <a:t>6/9/22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EC10B2-6903-084B-9F1E-E035BB9BE9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721D6C-842A-BE49-BA84-13CA7E0D91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FDEA8-3D56-5F47-8B11-4BB6CFCA89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953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9A12ABC-929B-494C-9E36-96DF522BEC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C6A294-6E9D-254D-8323-5AEC535AF2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5375E9-1DBF-F44C-AA86-E7ED539E55F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C99904-4EBC-254A-8FF8-FBF157B12747}" type="datetimeFigureOut">
              <a:rPr lang="en-US" smtClean="0"/>
              <a:t>6/9/22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DD01B7-2C3D-7548-A27D-D4AA661DA9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8A4455-4EEA-8A44-86D3-B57C207807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6FDEA8-3D56-5F47-8B11-4BB6CFCA89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4579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21" Type="http://schemas.openxmlformats.org/officeDocument/2006/relationships/image" Target="../media/image20.png"/><Relationship Id="rId34" Type="http://schemas.openxmlformats.org/officeDocument/2006/relationships/image" Target="../media/image3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33" Type="http://schemas.openxmlformats.org/officeDocument/2006/relationships/image" Target="../media/image32.png"/><Relationship Id="rId38" Type="http://schemas.openxmlformats.org/officeDocument/2006/relationships/image" Target="../media/image35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32" Type="http://schemas.openxmlformats.org/officeDocument/2006/relationships/image" Target="../media/image31.png"/><Relationship Id="rId37" Type="http://schemas.openxmlformats.org/officeDocument/2006/relationships/image" Target="../media/image36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31" Type="http://schemas.openxmlformats.org/officeDocument/2006/relationships/image" Target="../media/image30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Relationship Id="rId30" Type="http://schemas.openxmlformats.org/officeDocument/2006/relationships/image" Target="../media/image29.png"/><Relationship Id="rId35" Type="http://schemas.openxmlformats.org/officeDocument/2006/relationships/image" Target="../media/image34.png"/><Relationship Id="rId8" Type="http://schemas.openxmlformats.org/officeDocument/2006/relationships/image" Target="../media/image7.png"/><Relationship Id="rId3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if"/><Relationship Id="rId7" Type="http://schemas.openxmlformats.org/officeDocument/2006/relationships/image" Target="../media/image43.tif"/><Relationship Id="rId2" Type="http://schemas.openxmlformats.org/officeDocument/2006/relationships/image" Target="../media/image38.t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4" Type="http://schemas.openxmlformats.org/officeDocument/2006/relationships/image" Target="../media/image40.t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if"/><Relationship Id="rId7" Type="http://schemas.openxmlformats.org/officeDocument/2006/relationships/image" Target="../media/image43.tif"/><Relationship Id="rId2" Type="http://schemas.openxmlformats.org/officeDocument/2006/relationships/image" Target="../media/image44.t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4" Type="http://schemas.openxmlformats.org/officeDocument/2006/relationships/image" Target="../media/image40.ti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ti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tif"/><Relationship Id="rId2" Type="http://schemas.openxmlformats.org/officeDocument/2006/relationships/image" Target="../media/image46.ti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tif"/><Relationship Id="rId2" Type="http://schemas.openxmlformats.org/officeDocument/2006/relationships/image" Target="../media/image48.t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ti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Rectangle 224">
            <a:extLst>
              <a:ext uri="{FF2B5EF4-FFF2-40B4-BE49-F238E27FC236}">
                <a16:creationId xmlns:a16="http://schemas.microsoft.com/office/drawing/2014/main" id="{157D4CD5-A6D8-5947-A323-54754B61B90A}"/>
              </a:ext>
            </a:extLst>
          </p:cNvPr>
          <p:cNvSpPr/>
          <p:nvPr/>
        </p:nvSpPr>
        <p:spPr>
          <a:xfrm>
            <a:off x="2066342" y="3459646"/>
            <a:ext cx="7584597" cy="464797"/>
          </a:xfrm>
          <a:prstGeom prst="rect">
            <a:avLst/>
          </a:prstGeom>
          <a:solidFill>
            <a:srgbClr val="D6DCE5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24" name="Rectangle 223">
            <a:extLst>
              <a:ext uri="{FF2B5EF4-FFF2-40B4-BE49-F238E27FC236}">
                <a16:creationId xmlns:a16="http://schemas.microsoft.com/office/drawing/2014/main" id="{10EF0660-8B9B-2942-8E04-5E72246E1209}"/>
              </a:ext>
            </a:extLst>
          </p:cNvPr>
          <p:cNvSpPr/>
          <p:nvPr/>
        </p:nvSpPr>
        <p:spPr>
          <a:xfrm>
            <a:off x="2066342" y="382672"/>
            <a:ext cx="7584597" cy="464797"/>
          </a:xfrm>
          <a:prstGeom prst="rect">
            <a:avLst/>
          </a:prstGeom>
          <a:solidFill>
            <a:srgbClr val="D6DCE5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F9561D9-A0D2-7E43-BA95-64ED9F740413}"/>
              </a:ext>
            </a:extLst>
          </p:cNvPr>
          <p:cNvSpPr/>
          <p:nvPr/>
        </p:nvSpPr>
        <p:spPr>
          <a:xfrm>
            <a:off x="3626491" y="2538671"/>
            <a:ext cx="788554" cy="3846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B891FB8-481D-144D-B22B-53060F187B5B}"/>
              </a:ext>
            </a:extLst>
          </p:cNvPr>
          <p:cNvSpPr/>
          <p:nvPr/>
        </p:nvSpPr>
        <p:spPr>
          <a:xfrm>
            <a:off x="3612826" y="1308193"/>
            <a:ext cx="588335" cy="588335"/>
          </a:xfrm>
          <a:prstGeom prst="ellipse">
            <a:avLst/>
          </a:prstGeom>
          <a:solidFill>
            <a:srgbClr val="44B647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Cambria Math" panose="02040503050406030204" pitchFamily="18" charset="0"/>
                <a:ea typeface="Cambria Math" panose="02040503050406030204" pitchFamily="18" charset="0"/>
              </a:rPr>
              <a:t>G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D665208-FE5C-0845-85E7-894E694478D0}"/>
              </a:ext>
            </a:extLst>
          </p:cNvPr>
          <p:cNvSpPr/>
          <p:nvPr/>
        </p:nvSpPr>
        <p:spPr>
          <a:xfrm>
            <a:off x="3612826" y="2479190"/>
            <a:ext cx="588335" cy="588335"/>
          </a:xfrm>
          <a:prstGeom prst="ellipse">
            <a:avLst/>
          </a:prstGeom>
          <a:solidFill>
            <a:srgbClr val="DE4735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Cambria Math" panose="02040503050406030204" pitchFamily="18" charset="0"/>
                <a:ea typeface="Cambria Math" panose="02040503050406030204" pitchFamily="18" charset="0"/>
              </a:rPr>
              <a:t>B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F4A3876-5D0C-B240-B710-5CFF89BF2C8A}"/>
                  </a:ext>
                </a:extLst>
              </p:cNvPr>
              <p:cNvSpPr txBox="1"/>
              <p:nvPr/>
            </p:nvSpPr>
            <p:spPr>
              <a:xfrm>
                <a:off x="4318882" y="2051485"/>
                <a:ext cx="132922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F4A3876-5D0C-B240-B710-5CFF89BF2C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8882" y="2051485"/>
                <a:ext cx="132922" cy="184666"/>
              </a:xfrm>
              <a:prstGeom prst="rect">
                <a:avLst/>
              </a:prstGeom>
              <a:blipFill>
                <a:blip r:embed="rId2"/>
                <a:stretch>
                  <a:fillRect l="-8333" r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1500F3A-3FE7-224F-ADAB-5609E67449D7}"/>
                  </a:ext>
                </a:extLst>
              </p:cNvPr>
              <p:cNvSpPr txBox="1"/>
              <p:nvPr/>
            </p:nvSpPr>
            <p:spPr>
              <a:xfrm>
                <a:off x="3256971" y="2697605"/>
                <a:ext cx="291618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a typeface="Cambria Math" panose="02040503050406030204" pitchFamily="18" charset="0"/>
                  </a:rPr>
                  <a:t>1</a:t>
                </a:r>
                <a14:m>
                  <m:oMath xmlns:m="http://schemas.openxmlformats.org/officeDocument/2006/math">
                    <m:r>
                      <a:rPr lang="en-US" sz="120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120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endPara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1500F3A-3FE7-224F-ADAB-5609E67449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6971" y="2697605"/>
                <a:ext cx="291618" cy="184666"/>
              </a:xfrm>
              <a:prstGeom prst="rect">
                <a:avLst/>
              </a:prstGeom>
              <a:blipFill>
                <a:blip r:embed="rId3"/>
                <a:stretch>
                  <a:fillRect l="-29167" t="-25000" r="-20833" b="-3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3911169-786B-0342-AB82-820DDE39E405}"/>
                  </a:ext>
                </a:extLst>
              </p:cNvPr>
              <p:cNvSpPr txBox="1"/>
              <p:nvPr/>
            </p:nvSpPr>
            <p:spPr>
              <a:xfrm>
                <a:off x="3272841" y="1507634"/>
                <a:ext cx="291618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a typeface="Cambria Math" panose="02040503050406030204" pitchFamily="18" charset="0"/>
                  </a:rPr>
                  <a:t>1</a:t>
                </a:r>
                <a14:m>
                  <m:oMath xmlns:m="http://schemas.openxmlformats.org/officeDocument/2006/math">
                    <m:r>
                      <a:rPr lang="en-US" sz="120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120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endPara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3911169-786B-0342-AB82-820DDE39E4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2841" y="1507634"/>
                <a:ext cx="291618" cy="184666"/>
              </a:xfrm>
              <a:prstGeom prst="rect">
                <a:avLst/>
              </a:prstGeom>
              <a:blipFill>
                <a:blip r:embed="rId4"/>
                <a:stretch>
                  <a:fillRect l="-29167" t="-18750" r="-12500" b="-43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87AAA45-B201-EE43-AE74-642DD9777FF7}"/>
                  </a:ext>
                </a:extLst>
              </p:cNvPr>
              <p:cNvSpPr txBox="1"/>
              <p:nvPr/>
            </p:nvSpPr>
            <p:spPr>
              <a:xfrm>
                <a:off x="3341569" y="2053467"/>
                <a:ext cx="132922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87AAA45-B201-EE43-AE74-642DD9777F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1569" y="2053467"/>
                <a:ext cx="132922" cy="184666"/>
              </a:xfrm>
              <a:prstGeom prst="rect">
                <a:avLst/>
              </a:prstGeom>
              <a:blipFill>
                <a:blip r:embed="rId5"/>
                <a:stretch>
                  <a:fillRect l="-45455" r="-36364" b="-31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4FC2B518-780E-4E43-A119-9983A1F8B0F1}"/>
              </a:ext>
            </a:extLst>
          </p:cNvPr>
          <p:cNvSpPr txBox="1"/>
          <p:nvPr/>
        </p:nvSpPr>
        <p:spPr>
          <a:xfrm>
            <a:off x="3032067" y="870629"/>
            <a:ext cx="15774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Two-state model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36C3F37-CC9B-FF49-A25B-7E05ABC94CBC}"/>
              </a:ext>
            </a:extLst>
          </p:cNvPr>
          <p:cNvSpPr txBox="1"/>
          <p:nvPr/>
        </p:nvSpPr>
        <p:spPr>
          <a:xfrm>
            <a:off x="6767180" y="872121"/>
            <a:ext cx="16761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Multi-state model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20B1349-4E51-E94A-9F60-2EC11D7E245C}"/>
              </a:ext>
            </a:extLst>
          </p:cNvPr>
          <p:cNvCxnSpPr>
            <a:cxnSpLocks/>
            <a:stCxn id="46" idx="6"/>
          </p:cNvCxnSpPr>
          <p:nvPr/>
        </p:nvCxnSpPr>
        <p:spPr>
          <a:xfrm>
            <a:off x="6759514" y="2753445"/>
            <a:ext cx="191530" cy="0"/>
          </a:xfrm>
          <a:prstGeom prst="straightConnector1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B9E8F3D-D7C0-1547-A55B-F5D3883720F1}"/>
              </a:ext>
            </a:extLst>
          </p:cNvPr>
          <p:cNvCxnSpPr>
            <a:cxnSpLocks/>
          </p:cNvCxnSpPr>
          <p:nvPr/>
        </p:nvCxnSpPr>
        <p:spPr>
          <a:xfrm>
            <a:off x="7539378" y="2759352"/>
            <a:ext cx="191530" cy="0"/>
          </a:xfrm>
          <a:prstGeom prst="straightConnector1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ED112788-684A-7E46-B4BE-1AEFE1FBF336}"/>
              </a:ext>
            </a:extLst>
          </p:cNvPr>
          <p:cNvSpPr txBox="1"/>
          <p:nvPr/>
        </p:nvSpPr>
        <p:spPr>
          <a:xfrm>
            <a:off x="7757961" y="2592776"/>
            <a:ext cx="458780" cy="31810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67" dirty="0"/>
              <a:t>. . . 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0FA0B21-6F85-7543-9932-7889DD6880BE}"/>
              </a:ext>
            </a:extLst>
          </p:cNvPr>
          <p:cNvCxnSpPr>
            <a:cxnSpLocks/>
          </p:cNvCxnSpPr>
          <p:nvPr/>
        </p:nvCxnSpPr>
        <p:spPr>
          <a:xfrm>
            <a:off x="7539378" y="1581266"/>
            <a:ext cx="191530" cy="0"/>
          </a:xfrm>
          <a:prstGeom prst="straightConnector1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48CE8D95-FF96-3B45-9BFE-D6AC08C9906C}"/>
              </a:ext>
            </a:extLst>
          </p:cNvPr>
          <p:cNvSpPr txBox="1"/>
          <p:nvPr/>
        </p:nvSpPr>
        <p:spPr>
          <a:xfrm>
            <a:off x="7747451" y="1411393"/>
            <a:ext cx="458780" cy="31810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67" dirty="0"/>
              <a:t>. . . 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545B3A4-FE80-0942-A657-2492AD1DC7D0}"/>
              </a:ext>
            </a:extLst>
          </p:cNvPr>
          <p:cNvCxnSpPr>
            <a:cxnSpLocks/>
          </p:cNvCxnSpPr>
          <p:nvPr/>
        </p:nvCxnSpPr>
        <p:spPr>
          <a:xfrm>
            <a:off x="8118407" y="1581266"/>
            <a:ext cx="191530" cy="0"/>
          </a:xfrm>
          <a:prstGeom prst="straightConnector1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7D8E7EB-AB9A-DB45-9F2B-77AEB16DFA12}"/>
                  </a:ext>
                </a:extLst>
              </p:cNvPr>
              <p:cNvSpPr txBox="1"/>
              <p:nvPr/>
            </p:nvSpPr>
            <p:spPr>
              <a:xfrm>
                <a:off x="5711052" y="2057124"/>
                <a:ext cx="214098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solidFill>
                            <a:srgbClr val="595959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sz="1200" i="1">
                          <a:solidFill>
                            <a:srgbClr val="595959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𝜅</m:t>
                      </m:r>
                    </m:oMath>
                  </m:oMathPara>
                </a14:m>
                <a:endParaRPr lang="en-US" sz="12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7D8E7EB-AB9A-DB45-9F2B-77AEB16DFA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1052" y="2057124"/>
                <a:ext cx="214098" cy="184666"/>
              </a:xfrm>
              <a:prstGeom prst="rect">
                <a:avLst/>
              </a:prstGeom>
              <a:blipFill>
                <a:blip r:embed="rId6"/>
                <a:stretch>
                  <a:fillRect l="-22222" r="-11111" b="-31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EE40BEC1-9478-884D-B08A-5140F4F7B112}"/>
                  </a:ext>
                </a:extLst>
              </p:cNvPr>
              <p:cNvSpPr txBox="1"/>
              <p:nvPr/>
            </p:nvSpPr>
            <p:spPr>
              <a:xfrm>
                <a:off x="5706020" y="1469417"/>
                <a:ext cx="374398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a typeface="Cambria Math" panose="02040503050406030204" pitchFamily="18" charset="0"/>
                  </a:rPr>
                  <a:t>1</a:t>
                </a:r>
                <a14:m>
                  <m:oMath xmlns:m="http://schemas.openxmlformats.org/officeDocument/2006/math">
                    <m:r>
                      <a:rPr lang="en-US" sz="120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120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𝛼𝜅</m:t>
                    </m:r>
                  </m:oMath>
                </a14:m>
                <a:endPara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EE40BEC1-9478-884D-B08A-5140F4F7B1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6020" y="1469417"/>
                <a:ext cx="374398" cy="184666"/>
              </a:xfrm>
              <a:prstGeom prst="rect">
                <a:avLst/>
              </a:prstGeom>
              <a:blipFill>
                <a:blip r:embed="rId7"/>
                <a:stretch>
                  <a:fillRect l="-23333" t="-25000" r="-10000" b="-3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5911039D-11C8-6048-AC65-80DAFFA2ED46}"/>
              </a:ext>
            </a:extLst>
          </p:cNvPr>
          <p:cNvCxnSpPr>
            <a:cxnSpLocks/>
          </p:cNvCxnSpPr>
          <p:nvPr/>
        </p:nvCxnSpPr>
        <p:spPr>
          <a:xfrm>
            <a:off x="6759513" y="1581266"/>
            <a:ext cx="191530" cy="0"/>
          </a:xfrm>
          <a:prstGeom prst="straightConnector1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F91B6AD-93A7-964B-B297-8F807F9D069C}"/>
              </a:ext>
            </a:extLst>
          </p:cNvPr>
          <p:cNvCxnSpPr>
            <a:cxnSpLocks/>
          </p:cNvCxnSpPr>
          <p:nvPr/>
        </p:nvCxnSpPr>
        <p:spPr>
          <a:xfrm>
            <a:off x="8119517" y="2764077"/>
            <a:ext cx="191530" cy="0"/>
          </a:xfrm>
          <a:prstGeom prst="straightConnector1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9F029C0D-9D6A-A84F-88A9-5F4B8D08033F}"/>
                  </a:ext>
                </a:extLst>
              </p:cNvPr>
              <p:cNvSpPr txBox="1"/>
              <p:nvPr/>
            </p:nvSpPr>
            <p:spPr>
              <a:xfrm>
                <a:off x="5699674" y="2667011"/>
                <a:ext cx="374398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a typeface="Cambria Math" panose="02040503050406030204" pitchFamily="18" charset="0"/>
                  </a:rPr>
                  <a:t>1</a:t>
                </a:r>
                <a14:m>
                  <m:oMath xmlns:m="http://schemas.openxmlformats.org/officeDocument/2006/math">
                    <m:r>
                      <a:rPr lang="en-US" sz="1200" i="1" smtClean="0">
                        <a:solidFill>
                          <a:srgbClr val="595959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1200" i="1" smtClean="0">
                        <a:solidFill>
                          <a:srgbClr val="595959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𝛽𝜅</m:t>
                    </m:r>
                  </m:oMath>
                </a14:m>
                <a:endParaRPr lang="en-US" sz="12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9F029C0D-9D6A-A84F-88A9-5F4B8D0803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9674" y="2667011"/>
                <a:ext cx="374398" cy="184666"/>
              </a:xfrm>
              <a:prstGeom prst="rect">
                <a:avLst/>
              </a:prstGeom>
              <a:blipFill>
                <a:blip r:embed="rId8"/>
                <a:stretch>
                  <a:fillRect l="-22581" t="-26667" r="-6452" b="-4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C500C523-6681-9349-A4D1-2F7AECEC5120}"/>
                  </a:ext>
                </a:extLst>
              </p:cNvPr>
              <p:cNvSpPr txBox="1"/>
              <p:nvPr/>
            </p:nvSpPr>
            <p:spPr>
              <a:xfrm>
                <a:off x="9053586" y="2057794"/>
                <a:ext cx="214098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solidFill>
                            <a:srgbClr val="595959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1200" i="1">
                          <a:solidFill>
                            <a:srgbClr val="595959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𝜅</m:t>
                      </m:r>
                    </m:oMath>
                  </m:oMathPara>
                </a14:m>
                <a:endParaRPr lang="en-US" sz="12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C500C523-6681-9349-A4D1-2F7AECEC51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3586" y="2057794"/>
                <a:ext cx="214098" cy="184666"/>
              </a:xfrm>
              <a:prstGeom prst="rect">
                <a:avLst/>
              </a:prstGeom>
              <a:blipFill>
                <a:blip r:embed="rId9"/>
                <a:stretch>
                  <a:fillRect l="-11111" r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35CAC20-A293-1242-BA8F-09277AF21604}"/>
                  </a:ext>
                </a:extLst>
              </p:cNvPr>
              <p:cNvSpPr txBox="1"/>
              <p:nvPr/>
            </p:nvSpPr>
            <p:spPr>
              <a:xfrm>
                <a:off x="6713679" y="1274389"/>
                <a:ext cx="215700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1200" i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𝜅</m:t>
                      </m:r>
                    </m:oMath>
                  </m:oMathPara>
                </a14:m>
                <a:endPara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35CAC20-A293-1242-BA8F-09277AF216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3679" y="1274389"/>
                <a:ext cx="215700" cy="184666"/>
              </a:xfrm>
              <a:prstGeom prst="rect">
                <a:avLst/>
              </a:prstGeom>
              <a:blipFill>
                <a:blip r:embed="rId10"/>
                <a:stretch>
                  <a:fillRect l="-11111" r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5C9E1110-4F48-A44B-B141-266772FD572E}"/>
                  </a:ext>
                </a:extLst>
              </p:cNvPr>
              <p:cNvSpPr txBox="1"/>
              <p:nvPr/>
            </p:nvSpPr>
            <p:spPr>
              <a:xfrm>
                <a:off x="7045460" y="3085240"/>
                <a:ext cx="374398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a typeface="Cambria Math" panose="02040503050406030204" pitchFamily="18" charset="0"/>
                  </a:rPr>
                  <a:t>1</a:t>
                </a:r>
                <a14:m>
                  <m:oMath xmlns:m="http://schemas.openxmlformats.org/officeDocument/2006/math">
                    <m:r>
                      <a:rPr lang="en-US" sz="120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1200" i="1" smtClean="0">
                        <a:solidFill>
                          <a:srgbClr val="595959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sz="1200" i="1">
                        <a:solidFill>
                          <a:srgbClr val="595959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𝜅</m:t>
                    </m:r>
                  </m:oMath>
                </a14:m>
                <a:endParaRPr lang="en-US" sz="12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5C9E1110-4F48-A44B-B141-266772FD57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5460" y="3085240"/>
                <a:ext cx="374398" cy="184666"/>
              </a:xfrm>
              <a:prstGeom prst="rect">
                <a:avLst/>
              </a:prstGeom>
              <a:blipFill>
                <a:blip r:embed="rId11"/>
                <a:stretch>
                  <a:fillRect l="-22581" t="-18750" r="-9677" b="-3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D8AD9F62-D4D1-7F45-B1D3-D6D20951D8F7}"/>
                  </a:ext>
                </a:extLst>
              </p:cNvPr>
              <p:cNvSpPr txBox="1"/>
              <p:nvPr/>
            </p:nvSpPr>
            <p:spPr>
              <a:xfrm>
                <a:off x="7530153" y="1289494"/>
                <a:ext cx="215700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1200" i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𝜅</m:t>
                      </m:r>
                    </m:oMath>
                  </m:oMathPara>
                </a14:m>
                <a:endPara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D8AD9F62-D4D1-7F45-B1D3-D6D20951D8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0153" y="1289494"/>
                <a:ext cx="215700" cy="184666"/>
              </a:xfrm>
              <a:prstGeom prst="rect">
                <a:avLst/>
              </a:prstGeom>
              <a:blipFill>
                <a:blip r:embed="rId12"/>
                <a:stretch>
                  <a:fillRect l="-10526" r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DAAE0C8A-D1A3-2F44-B223-4443806C2A08}"/>
                  </a:ext>
                </a:extLst>
              </p:cNvPr>
              <p:cNvSpPr txBox="1"/>
              <p:nvPr/>
            </p:nvSpPr>
            <p:spPr>
              <a:xfrm>
                <a:off x="8065457" y="1286933"/>
                <a:ext cx="215700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1200" i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𝜅</m:t>
                      </m:r>
                    </m:oMath>
                  </m:oMathPara>
                </a14:m>
                <a:endPara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DAAE0C8A-D1A3-2F44-B223-4443806C2A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5457" y="1286933"/>
                <a:ext cx="215700" cy="184666"/>
              </a:xfrm>
              <a:prstGeom prst="rect">
                <a:avLst/>
              </a:prstGeom>
              <a:blipFill>
                <a:blip r:embed="rId13"/>
                <a:stretch>
                  <a:fillRect l="-11765" r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73C45439-5788-D64C-B0F5-464FFD95B704}"/>
                  </a:ext>
                </a:extLst>
              </p:cNvPr>
              <p:cNvSpPr txBox="1"/>
              <p:nvPr/>
            </p:nvSpPr>
            <p:spPr>
              <a:xfrm>
                <a:off x="7525227" y="2443592"/>
                <a:ext cx="215700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sz="1200" i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𝜅</m:t>
                      </m:r>
                    </m:oMath>
                  </m:oMathPara>
                </a14:m>
                <a:endPara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73C45439-5788-D64C-B0F5-464FFD95B7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5227" y="2443592"/>
                <a:ext cx="215700" cy="184666"/>
              </a:xfrm>
              <a:prstGeom prst="rect">
                <a:avLst/>
              </a:prstGeom>
              <a:blipFill>
                <a:blip r:embed="rId14"/>
                <a:stretch>
                  <a:fillRect l="-22222" r="-11111" b="-4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5D6ABE86-E065-C945-9EFA-865422337CB9}"/>
                  </a:ext>
                </a:extLst>
              </p:cNvPr>
              <p:cNvSpPr txBox="1"/>
              <p:nvPr/>
            </p:nvSpPr>
            <p:spPr>
              <a:xfrm>
                <a:off x="8064327" y="2443592"/>
                <a:ext cx="215700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1200" i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𝜅</m:t>
                      </m:r>
                    </m:oMath>
                  </m:oMathPara>
                </a14:m>
                <a:endPara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5D6ABE86-E065-C945-9EFA-865422337C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4327" y="2443592"/>
                <a:ext cx="215700" cy="184666"/>
              </a:xfrm>
              <a:prstGeom prst="rect">
                <a:avLst/>
              </a:prstGeom>
              <a:blipFill>
                <a:blip r:embed="rId15"/>
                <a:stretch>
                  <a:fillRect l="-29412" r="-11765" b="-4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44EF4027-D646-5C48-8E05-827DD09C55E0}"/>
                  </a:ext>
                </a:extLst>
              </p:cNvPr>
              <p:cNvSpPr txBox="1"/>
              <p:nvPr/>
            </p:nvSpPr>
            <p:spPr>
              <a:xfrm>
                <a:off x="8387952" y="3082771"/>
                <a:ext cx="374398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200" dirty="0">
                    <a:solidFill>
                      <a:srgbClr val="595959"/>
                    </a:solidFill>
                    <a:ea typeface="Cambria Math" panose="02040503050406030204" pitchFamily="18" charset="0"/>
                  </a:rPr>
                  <a:t>1</a:t>
                </a:r>
                <a14:m>
                  <m:oMath xmlns:m="http://schemas.openxmlformats.org/officeDocument/2006/math">
                    <m:r>
                      <a:rPr lang="en-US" sz="1200" i="1">
                        <a:solidFill>
                          <a:srgbClr val="595959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1200" i="1">
                        <a:solidFill>
                          <a:srgbClr val="595959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𝛽𝜅</m:t>
                    </m:r>
                  </m:oMath>
                </a14:m>
                <a:endParaRPr lang="en-US" sz="1200" dirty="0">
                  <a:solidFill>
                    <a:srgbClr val="595959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44EF4027-D646-5C48-8E05-827DD09C55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7952" y="3082771"/>
                <a:ext cx="374398" cy="184666"/>
              </a:xfrm>
              <a:prstGeom prst="rect">
                <a:avLst/>
              </a:prstGeom>
              <a:blipFill>
                <a:blip r:embed="rId16"/>
                <a:stretch>
                  <a:fillRect l="-23333" t="-18750" r="-20000" b="-3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33495609-F38C-774B-8776-8A9580A12569}"/>
                  </a:ext>
                </a:extLst>
              </p:cNvPr>
              <p:cNvSpPr/>
              <p:nvPr/>
            </p:nvSpPr>
            <p:spPr>
              <a:xfrm>
                <a:off x="8303561" y="2459278"/>
                <a:ext cx="588335" cy="588335"/>
              </a:xfrm>
              <a:prstGeom prst="ellipse">
                <a:avLst/>
              </a:prstGeom>
              <a:solidFill>
                <a:srgbClr val="DE4735"/>
              </a:solidFill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B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2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33495609-F38C-774B-8776-8A9580A1256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3561" y="2459278"/>
                <a:ext cx="588335" cy="588335"/>
              </a:xfrm>
              <a:prstGeom prst="ellipse">
                <a:avLst/>
              </a:prstGeom>
              <a:blipFill>
                <a:blip r:embed="rId17"/>
                <a:stretch>
                  <a:fillRect/>
                </a:stretch>
              </a:blipFill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TextBox 52">
            <a:extLst>
              <a:ext uri="{FF2B5EF4-FFF2-40B4-BE49-F238E27FC236}">
                <a16:creationId xmlns:a16="http://schemas.microsoft.com/office/drawing/2014/main" id="{68A49FAC-2E18-234F-8838-58B7783E838C}"/>
              </a:ext>
            </a:extLst>
          </p:cNvPr>
          <p:cNvSpPr txBox="1"/>
          <p:nvPr/>
        </p:nvSpPr>
        <p:spPr>
          <a:xfrm>
            <a:off x="2155530" y="872515"/>
            <a:ext cx="319318" cy="3590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33" b="1" dirty="0"/>
              <a:t>A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D6291F62-6783-6247-B9A8-C183C1B9B5B2}"/>
              </a:ext>
            </a:extLst>
          </p:cNvPr>
          <p:cNvSpPr txBox="1"/>
          <p:nvPr/>
        </p:nvSpPr>
        <p:spPr>
          <a:xfrm>
            <a:off x="5023054" y="871733"/>
            <a:ext cx="309700" cy="3590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33" b="1" dirty="0"/>
              <a:t>B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DB6BB186-91D1-C149-907D-D8BA04BCEA31}"/>
              </a:ext>
            </a:extLst>
          </p:cNvPr>
          <p:cNvSpPr txBox="1"/>
          <p:nvPr/>
        </p:nvSpPr>
        <p:spPr>
          <a:xfrm>
            <a:off x="2151205" y="3975835"/>
            <a:ext cx="301686" cy="3590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33" b="1" dirty="0"/>
              <a:t>C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09723CAD-0EC3-A94C-AE2F-99343FFD789B}"/>
              </a:ext>
            </a:extLst>
          </p:cNvPr>
          <p:cNvSpPr txBox="1"/>
          <p:nvPr/>
        </p:nvSpPr>
        <p:spPr>
          <a:xfrm>
            <a:off x="5024769" y="3971876"/>
            <a:ext cx="324128" cy="3590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33" b="1" dirty="0"/>
              <a:t>D</a:t>
            </a:r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01B72005-8DDC-7E47-95B0-B062FA82258C}"/>
              </a:ext>
            </a:extLst>
          </p:cNvPr>
          <p:cNvSpPr/>
          <p:nvPr/>
        </p:nvSpPr>
        <p:spPr>
          <a:xfrm>
            <a:off x="4052729" y="5029841"/>
            <a:ext cx="588335" cy="588335"/>
          </a:xfrm>
          <a:prstGeom prst="ellipse">
            <a:avLst/>
          </a:prstGeom>
          <a:noFill/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D</a:t>
            </a: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913B0E59-0E22-A24B-A816-754DF18FBFBE}"/>
              </a:ext>
            </a:extLst>
          </p:cNvPr>
          <p:cNvSpPr/>
          <p:nvPr/>
        </p:nvSpPr>
        <p:spPr>
          <a:xfrm>
            <a:off x="8475061" y="5055307"/>
            <a:ext cx="588335" cy="588335"/>
          </a:xfrm>
          <a:prstGeom prst="ellipse">
            <a:avLst/>
          </a:prstGeom>
          <a:noFill/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D</a:t>
            </a:r>
          </a:p>
        </p:txBody>
      </p:sp>
      <p:cxnSp>
        <p:nvCxnSpPr>
          <p:cNvPr id="55" name="Curved Connector 54">
            <a:extLst>
              <a:ext uri="{FF2B5EF4-FFF2-40B4-BE49-F238E27FC236}">
                <a16:creationId xmlns:a16="http://schemas.microsoft.com/office/drawing/2014/main" id="{5F2FCA5E-1733-CE42-99FA-92A622A2E277}"/>
              </a:ext>
            </a:extLst>
          </p:cNvPr>
          <p:cNvCxnSpPr>
            <a:cxnSpLocks/>
            <a:stCxn id="99" idx="0"/>
            <a:endCxn id="100" idx="0"/>
          </p:cNvCxnSpPr>
          <p:nvPr/>
        </p:nvCxnSpPr>
        <p:spPr>
          <a:xfrm rot="16200000" flipH="1">
            <a:off x="3638785" y="4321731"/>
            <a:ext cx="3587" cy="1412635"/>
          </a:xfrm>
          <a:prstGeom prst="curvedConnector3">
            <a:avLst>
              <a:gd name="adj1" fmla="val -8655520"/>
            </a:avLst>
          </a:prstGeom>
          <a:ln w="28575">
            <a:solidFill>
              <a:srgbClr val="59585A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urved Connector 105">
            <a:extLst>
              <a:ext uri="{FF2B5EF4-FFF2-40B4-BE49-F238E27FC236}">
                <a16:creationId xmlns:a16="http://schemas.microsoft.com/office/drawing/2014/main" id="{B3663EE0-549F-BA4D-AC6B-28C0EC85B7E9}"/>
              </a:ext>
            </a:extLst>
          </p:cNvPr>
          <p:cNvCxnSpPr>
            <a:cxnSpLocks/>
            <a:stCxn id="100" idx="4"/>
            <a:endCxn id="99" idx="4"/>
          </p:cNvCxnSpPr>
          <p:nvPr/>
        </p:nvCxnSpPr>
        <p:spPr>
          <a:xfrm rot="5400000" flipH="1">
            <a:off x="3638785" y="4910066"/>
            <a:ext cx="3587" cy="1412635"/>
          </a:xfrm>
          <a:prstGeom prst="curvedConnector3">
            <a:avLst>
              <a:gd name="adj1" fmla="val -7443885"/>
            </a:avLst>
          </a:prstGeom>
          <a:ln w="28575">
            <a:solidFill>
              <a:srgbClr val="59585A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Oval 106">
            <a:extLst>
              <a:ext uri="{FF2B5EF4-FFF2-40B4-BE49-F238E27FC236}">
                <a16:creationId xmlns:a16="http://schemas.microsoft.com/office/drawing/2014/main" id="{51E36456-A1CA-E34C-8A52-2980D1070535}"/>
              </a:ext>
            </a:extLst>
          </p:cNvPr>
          <p:cNvSpPr/>
          <p:nvPr/>
        </p:nvSpPr>
        <p:spPr>
          <a:xfrm>
            <a:off x="6643764" y="4325145"/>
            <a:ext cx="588335" cy="588335"/>
          </a:xfrm>
          <a:prstGeom prst="ellipse">
            <a:avLst/>
          </a:prstGeom>
          <a:noFill/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I</a:t>
            </a:r>
            <a:r>
              <a:rPr lang="en-US" sz="1200" baseline="-250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  <a:endParaRPr lang="en-US" sz="1200" dirty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522C4FF3-7560-7141-9C10-DDF52F33E13D}"/>
              </a:ext>
            </a:extLst>
          </p:cNvPr>
          <p:cNvSpPr/>
          <p:nvPr/>
        </p:nvSpPr>
        <p:spPr>
          <a:xfrm>
            <a:off x="7936507" y="4325145"/>
            <a:ext cx="588335" cy="588335"/>
          </a:xfrm>
          <a:prstGeom prst="ellipse">
            <a:avLst/>
          </a:prstGeom>
          <a:noFill/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I</a:t>
            </a:r>
            <a:r>
              <a:rPr lang="en-US" sz="1200" baseline="-250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n</a:t>
            </a:r>
            <a:endParaRPr lang="en-US" sz="1200" dirty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72" name="Curved Connector 71">
            <a:extLst>
              <a:ext uri="{FF2B5EF4-FFF2-40B4-BE49-F238E27FC236}">
                <a16:creationId xmlns:a16="http://schemas.microsoft.com/office/drawing/2014/main" id="{80C2E0E9-B4D9-524E-95DC-BEF9FDA72BD7}"/>
              </a:ext>
            </a:extLst>
          </p:cNvPr>
          <p:cNvCxnSpPr>
            <a:cxnSpLocks/>
            <a:stCxn id="102" idx="0"/>
            <a:endCxn id="107" idx="2"/>
          </p:cNvCxnSpPr>
          <p:nvPr/>
        </p:nvCxnSpPr>
        <p:spPr>
          <a:xfrm rot="5400000" flipH="1" flipV="1">
            <a:off x="6331901" y="4739110"/>
            <a:ext cx="431659" cy="192069"/>
          </a:xfrm>
          <a:prstGeom prst="curvedConnector2">
            <a:avLst/>
          </a:prstGeom>
          <a:ln w="28575">
            <a:solidFill>
              <a:srgbClr val="59585A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urved Connector 108">
            <a:extLst>
              <a:ext uri="{FF2B5EF4-FFF2-40B4-BE49-F238E27FC236}">
                <a16:creationId xmlns:a16="http://schemas.microsoft.com/office/drawing/2014/main" id="{D289F43A-1329-E64D-8C87-097FCCF04D89}"/>
              </a:ext>
            </a:extLst>
          </p:cNvPr>
          <p:cNvCxnSpPr>
            <a:cxnSpLocks/>
            <a:stCxn id="108" idx="6"/>
            <a:endCxn id="103" idx="0"/>
          </p:cNvCxnSpPr>
          <p:nvPr/>
        </p:nvCxnSpPr>
        <p:spPr>
          <a:xfrm>
            <a:off x="8524842" y="4619313"/>
            <a:ext cx="244387" cy="435995"/>
          </a:xfrm>
          <a:prstGeom prst="curvedConnector2">
            <a:avLst/>
          </a:prstGeom>
          <a:ln w="28575">
            <a:solidFill>
              <a:srgbClr val="59585A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Curved Connector 112">
            <a:extLst>
              <a:ext uri="{FF2B5EF4-FFF2-40B4-BE49-F238E27FC236}">
                <a16:creationId xmlns:a16="http://schemas.microsoft.com/office/drawing/2014/main" id="{41DB77BA-1763-DC41-8D89-E671C6006EED}"/>
              </a:ext>
            </a:extLst>
          </p:cNvPr>
          <p:cNvCxnSpPr>
            <a:cxnSpLocks/>
            <a:stCxn id="103" idx="3"/>
            <a:endCxn id="102" idx="5"/>
          </p:cNvCxnSpPr>
          <p:nvPr/>
        </p:nvCxnSpPr>
        <p:spPr>
          <a:xfrm rot="5400000" flipH="1">
            <a:off x="7608295" y="4604557"/>
            <a:ext cx="4335" cy="1901517"/>
          </a:xfrm>
          <a:prstGeom prst="curvedConnector3">
            <a:avLst>
              <a:gd name="adj1" fmla="val -7088528"/>
            </a:avLst>
          </a:prstGeom>
          <a:ln w="28575">
            <a:solidFill>
              <a:srgbClr val="59585A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TextBox 122">
            <a:extLst>
              <a:ext uri="{FF2B5EF4-FFF2-40B4-BE49-F238E27FC236}">
                <a16:creationId xmlns:a16="http://schemas.microsoft.com/office/drawing/2014/main" id="{99EF1E11-178E-0141-BB1A-973357997876}"/>
              </a:ext>
            </a:extLst>
          </p:cNvPr>
          <p:cNvSpPr txBox="1"/>
          <p:nvPr/>
        </p:nvSpPr>
        <p:spPr>
          <a:xfrm>
            <a:off x="7417880" y="4231705"/>
            <a:ext cx="458780" cy="31810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67" dirty="0"/>
              <a:t>. . . </a:t>
            </a:r>
          </a:p>
        </p:txBody>
      </p:sp>
      <p:cxnSp>
        <p:nvCxnSpPr>
          <p:cNvPr id="125" name="Curved Connector 124">
            <a:extLst>
              <a:ext uri="{FF2B5EF4-FFF2-40B4-BE49-F238E27FC236}">
                <a16:creationId xmlns:a16="http://schemas.microsoft.com/office/drawing/2014/main" id="{29360B97-8F3B-0540-9F20-11E2E01A1A50}"/>
              </a:ext>
            </a:extLst>
          </p:cNvPr>
          <p:cNvCxnSpPr>
            <a:cxnSpLocks/>
            <a:stCxn id="107" idx="7"/>
          </p:cNvCxnSpPr>
          <p:nvPr/>
        </p:nvCxnSpPr>
        <p:spPr>
          <a:xfrm rot="5400000" flipH="1" flipV="1">
            <a:off x="7208400" y="4261393"/>
            <a:ext cx="87451" cy="212372"/>
          </a:xfrm>
          <a:prstGeom prst="curvedConnector2">
            <a:avLst/>
          </a:prstGeom>
          <a:ln w="28575">
            <a:solidFill>
              <a:srgbClr val="59585A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urved Connector 131">
            <a:extLst>
              <a:ext uri="{FF2B5EF4-FFF2-40B4-BE49-F238E27FC236}">
                <a16:creationId xmlns:a16="http://schemas.microsoft.com/office/drawing/2014/main" id="{35B365CF-52EB-A64E-B3A5-666F32656C7E}"/>
              </a:ext>
            </a:extLst>
          </p:cNvPr>
          <p:cNvCxnSpPr>
            <a:cxnSpLocks/>
            <a:endCxn id="108" idx="1"/>
          </p:cNvCxnSpPr>
          <p:nvPr/>
        </p:nvCxnSpPr>
        <p:spPr>
          <a:xfrm>
            <a:off x="7832810" y="4304130"/>
            <a:ext cx="189857" cy="107175"/>
          </a:xfrm>
          <a:prstGeom prst="curvedConnector2">
            <a:avLst/>
          </a:prstGeom>
          <a:ln w="28575">
            <a:solidFill>
              <a:srgbClr val="59585A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9774630F-B55A-2E40-9B19-8FA1CFA6F94D}"/>
              </a:ext>
            </a:extLst>
          </p:cNvPr>
          <p:cNvCxnSpPr>
            <a:cxnSpLocks/>
            <a:stCxn id="102" idx="6"/>
          </p:cNvCxnSpPr>
          <p:nvPr/>
        </p:nvCxnSpPr>
        <p:spPr>
          <a:xfrm>
            <a:off x="6745863" y="5345140"/>
            <a:ext cx="663124" cy="11142"/>
          </a:xfrm>
          <a:prstGeom prst="straightConnector1">
            <a:avLst/>
          </a:prstGeom>
          <a:ln w="28575">
            <a:solidFill>
              <a:srgbClr val="DF4535"/>
            </a:solidFill>
            <a:headEnd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E75371B2-D201-7041-9940-2BA987ED94A3}"/>
              </a:ext>
            </a:extLst>
          </p:cNvPr>
          <p:cNvCxnSpPr>
            <a:cxnSpLocks/>
            <a:stCxn id="107" idx="5"/>
          </p:cNvCxnSpPr>
          <p:nvPr/>
        </p:nvCxnSpPr>
        <p:spPr>
          <a:xfrm>
            <a:off x="7145940" y="4827322"/>
            <a:ext cx="346134" cy="318754"/>
          </a:xfrm>
          <a:prstGeom prst="straightConnector1">
            <a:avLst/>
          </a:prstGeom>
          <a:ln w="28575">
            <a:solidFill>
              <a:srgbClr val="DF4535"/>
            </a:solidFill>
            <a:headEnd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Arrow Connector 142">
            <a:extLst>
              <a:ext uri="{FF2B5EF4-FFF2-40B4-BE49-F238E27FC236}">
                <a16:creationId xmlns:a16="http://schemas.microsoft.com/office/drawing/2014/main" id="{6129F37E-ED41-FA47-8569-7F75BB8F7DD4}"/>
              </a:ext>
            </a:extLst>
          </p:cNvPr>
          <p:cNvCxnSpPr>
            <a:cxnSpLocks/>
            <a:stCxn id="108" idx="3"/>
          </p:cNvCxnSpPr>
          <p:nvPr/>
        </p:nvCxnSpPr>
        <p:spPr>
          <a:xfrm flipH="1">
            <a:off x="7730426" y="4827322"/>
            <a:ext cx="292241" cy="318754"/>
          </a:xfrm>
          <a:prstGeom prst="straightConnector1">
            <a:avLst/>
          </a:prstGeom>
          <a:ln w="28575">
            <a:solidFill>
              <a:srgbClr val="DF4535"/>
            </a:solidFill>
            <a:headEnd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TextBox 154">
            <a:extLst>
              <a:ext uri="{FF2B5EF4-FFF2-40B4-BE49-F238E27FC236}">
                <a16:creationId xmlns:a16="http://schemas.microsoft.com/office/drawing/2014/main" id="{2121F90B-E512-CA48-AEF8-7CCB57C0B3A4}"/>
              </a:ext>
            </a:extLst>
          </p:cNvPr>
          <p:cNvSpPr txBox="1"/>
          <p:nvPr/>
        </p:nvSpPr>
        <p:spPr>
          <a:xfrm>
            <a:off x="7538896" y="5167509"/>
            <a:ext cx="197170" cy="28732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US" sz="1867" b="1" dirty="0">
                <a:solidFill>
                  <a:srgbClr val="DF4535"/>
                </a:solidFill>
              </a:rPr>
              <a:t>∅</a:t>
            </a:r>
            <a:r>
              <a:rPr lang="en-US" sz="1600" dirty="0">
                <a:solidFill>
                  <a:srgbClr val="DF4535"/>
                </a:solidFill>
              </a:rPr>
              <a:t> 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D79D06FE-1B19-804D-AD77-6216BE343619}"/>
                  </a:ext>
                </a:extLst>
              </p:cNvPr>
              <p:cNvSpPr txBox="1"/>
              <p:nvPr/>
            </p:nvSpPr>
            <p:spPr>
              <a:xfrm>
                <a:off x="3591659" y="4687956"/>
                <a:ext cx="148374" cy="22576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67" i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1467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D79D06FE-1B19-804D-AD77-6216BE3436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1659" y="4687956"/>
                <a:ext cx="148374" cy="225767"/>
              </a:xfrm>
              <a:prstGeom prst="rect">
                <a:avLst/>
              </a:prstGeom>
              <a:blipFill>
                <a:blip r:embed="rId18"/>
                <a:stretch>
                  <a:fillRect l="-15385" r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04B14E65-2B89-FE45-87FD-676347B459F6}"/>
                  </a:ext>
                </a:extLst>
              </p:cNvPr>
              <p:cNvSpPr txBox="1"/>
              <p:nvPr/>
            </p:nvSpPr>
            <p:spPr>
              <a:xfrm>
                <a:off x="3594881" y="5596955"/>
                <a:ext cx="152286" cy="22576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67" i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1467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04B14E65-2B89-FE45-87FD-676347B459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4881" y="5596955"/>
                <a:ext cx="152286" cy="225767"/>
              </a:xfrm>
              <a:prstGeom prst="rect">
                <a:avLst/>
              </a:prstGeom>
              <a:blipFill>
                <a:blip r:embed="rId19"/>
                <a:stretch>
                  <a:fillRect l="-30769" r="-23077" b="-210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BD56D35E-C07F-6B4B-AC0F-42AF0AA38E3E}"/>
                  </a:ext>
                </a:extLst>
              </p:cNvPr>
              <p:cNvSpPr txBox="1"/>
              <p:nvPr/>
            </p:nvSpPr>
            <p:spPr>
              <a:xfrm>
                <a:off x="6494288" y="4757159"/>
                <a:ext cx="148374" cy="22576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67" i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1467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BD56D35E-C07F-6B4B-AC0F-42AF0AA38E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4288" y="4757159"/>
                <a:ext cx="148374" cy="225767"/>
              </a:xfrm>
              <a:prstGeom prst="rect">
                <a:avLst/>
              </a:prstGeom>
              <a:blipFill>
                <a:blip r:embed="rId20"/>
                <a:stretch>
                  <a:fillRect l="-15385" r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CB42DBB9-2209-934E-AABE-29D30A5186E8}"/>
                  </a:ext>
                </a:extLst>
              </p:cNvPr>
              <p:cNvSpPr txBox="1"/>
              <p:nvPr/>
            </p:nvSpPr>
            <p:spPr>
              <a:xfrm>
                <a:off x="7574507" y="5616731"/>
                <a:ext cx="152286" cy="22576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67" i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1467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CB42DBB9-2209-934E-AABE-29D30A5186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4507" y="5616731"/>
                <a:ext cx="152286" cy="225767"/>
              </a:xfrm>
              <a:prstGeom prst="rect">
                <a:avLst/>
              </a:prstGeom>
              <a:blipFill>
                <a:blip r:embed="rId21"/>
                <a:stretch>
                  <a:fillRect l="-30769" r="-23077" b="-2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2" name="TextBox 161">
            <a:extLst>
              <a:ext uri="{FF2B5EF4-FFF2-40B4-BE49-F238E27FC236}">
                <a16:creationId xmlns:a16="http://schemas.microsoft.com/office/drawing/2014/main" id="{B62007C2-C9D1-184F-A23F-842102C05D4B}"/>
              </a:ext>
            </a:extLst>
          </p:cNvPr>
          <p:cNvSpPr txBox="1"/>
          <p:nvPr/>
        </p:nvSpPr>
        <p:spPr>
          <a:xfrm>
            <a:off x="3002946" y="3910051"/>
            <a:ext cx="15774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Two-state model</a:t>
            </a: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EDC54091-0339-0044-B2DE-629490EB5B22}"/>
              </a:ext>
            </a:extLst>
          </p:cNvPr>
          <p:cNvSpPr txBox="1"/>
          <p:nvPr/>
        </p:nvSpPr>
        <p:spPr>
          <a:xfrm>
            <a:off x="4929525" y="3517855"/>
            <a:ext cx="16161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u="sng" dirty="0"/>
              <a:t>Dormancy model</a:t>
            </a: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986A860F-08B1-E34F-A00F-F72EEA69E95C}"/>
              </a:ext>
            </a:extLst>
          </p:cNvPr>
          <p:cNvSpPr txBox="1"/>
          <p:nvPr/>
        </p:nvSpPr>
        <p:spPr>
          <a:xfrm>
            <a:off x="4675845" y="435798"/>
            <a:ext cx="2121863" cy="3590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33" u="sng" dirty="0"/>
              <a:t>Environmental model</a:t>
            </a: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B07BCD03-A4B3-7841-B20F-BF922A838712}"/>
              </a:ext>
            </a:extLst>
          </p:cNvPr>
          <p:cNvSpPr txBox="1"/>
          <p:nvPr/>
        </p:nvSpPr>
        <p:spPr>
          <a:xfrm>
            <a:off x="6794546" y="3924899"/>
            <a:ext cx="16761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Multi-state model</a:t>
            </a:r>
          </a:p>
        </p:txBody>
      </p:sp>
      <p:cxnSp>
        <p:nvCxnSpPr>
          <p:cNvPr id="169" name="Straight Arrow Connector 168">
            <a:extLst>
              <a:ext uri="{FF2B5EF4-FFF2-40B4-BE49-F238E27FC236}">
                <a16:creationId xmlns:a16="http://schemas.microsoft.com/office/drawing/2014/main" id="{EB129BEF-6962-8E4B-92DA-4A3051735FAF}"/>
              </a:ext>
            </a:extLst>
          </p:cNvPr>
          <p:cNvCxnSpPr>
            <a:cxnSpLocks/>
            <a:stCxn id="99" idx="6"/>
          </p:cNvCxnSpPr>
          <p:nvPr/>
        </p:nvCxnSpPr>
        <p:spPr>
          <a:xfrm>
            <a:off x="3228428" y="5320422"/>
            <a:ext cx="342477" cy="10393"/>
          </a:xfrm>
          <a:prstGeom prst="straightConnector1">
            <a:avLst/>
          </a:prstGeom>
          <a:ln w="28575">
            <a:solidFill>
              <a:srgbClr val="DF4535"/>
            </a:solidFill>
            <a:headEnd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TextBox 171">
            <a:extLst>
              <a:ext uri="{FF2B5EF4-FFF2-40B4-BE49-F238E27FC236}">
                <a16:creationId xmlns:a16="http://schemas.microsoft.com/office/drawing/2014/main" id="{B7672E66-5555-E44C-9797-9C83430F4B2B}"/>
              </a:ext>
            </a:extLst>
          </p:cNvPr>
          <p:cNvSpPr txBox="1"/>
          <p:nvPr/>
        </p:nvSpPr>
        <p:spPr>
          <a:xfrm>
            <a:off x="3596483" y="5174886"/>
            <a:ext cx="197170" cy="28732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US" sz="1867" b="1" dirty="0">
                <a:solidFill>
                  <a:srgbClr val="DF4535"/>
                </a:solidFill>
              </a:rPr>
              <a:t>∅</a:t>
            </a:r>
            <a:r>
              <a:rPr lang="en-US" sz="1600" dirty="0">
                <a:solidFill>
                  <a:srgbClr val="DF4535"/>
                </a:solidFill>
              </a:rPr>
              <a:t> 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5" name="TextBox 184">
                <a:extLst>
                  <a:ext uri="{FF2B5EF4-FFF2-40B4-BE49-F238E27FC236}">
                    <a16:creationId xmlns:a16="http://schemas.microsoft.com/office/drawing/2014/main" id="{ABA2AF5C-8D8B-CE45-907D-0456F47C7714}"/>
                  </a:ext>
                </a:extLst>
              </p:cNvPr>
              <p:cNvSpPr txBox="1"/>
              <p:nvPr/>
            </p:nvSpPr>
            <p:spPr>
              <a:xfrm>
                <a:off x="2367065" y="5239097"/>
                <a:ext cx="137153" cy="22576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67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sz="1467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85" name="TextBox 184">
                <a:extLst>
                  <a:ext uri="{FF2B5EF4-FFF2-40B4-BE49-F238E27FC236}">
                    <a16:creationId xmlns:a16="http://schemas.microsoft.com/office/drawing/2014/main" id="{ABA2AF5C-8D8B-CE45-907D-0456F47C77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7065" y="5239097"/>
                <a:ext cx="137153" cy="225767"/>
              </a:xfrm>
              <a:prstGeom prst="rect">
                <a:avLst/>
              </a:prstGeom>
              <a:blipFill>
                <a:blip r:embed="rId22"/>
                <a:stretch>
                  <a:fillRect l="-16667" r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8" name="TextBox 187">
                <a:extLst>
                  <a:ext uri="{FF2B5EF4-FFF2-40B4-BE49-F238E27FC236}">
                    <a16:creationId xmlns:a16="http://schemas.microsoft.com/office/drawing/2014/main" id="{9EAF8488-39C0-4945-9E60-C2AEC89CD205}"/>
                  </a:ext>
                </a:extLst>
              </p:cNvPr>
              <p:cNvSpPr txBox="1"/>
              <p:nvPr/>
            </p:nvSpPr>
            <p:spPr>
              <a:xfrm>
                <a:off x="3306721" y="5109841"/>
                <a:ext cx="158248" cy="22576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67" i="1">
                          <a:solidFill>
                            <a:srgbClr val="DF4535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US" sz="1467" dirty="0">
                  <a:solidFill>
                    <a:srgbClr val="DF4535"/>
                  </a:solidFill>
                </a:endParaRPr>
              </a:p>
            </p:txBody>
          </p:sp>
        </mc:Choice>
        <mc:Fallback xmlns="">
          <p:sp>
            <p:nvSpPr>
              <p:cNvPr id="188" name="TextBox 187">
                <a:extLst>
                  <a:ext uri="{FF2B5EF4-FFF2-40B4-BE49-F238E27FC236}">
                    <a16:creationId xmlns:a16="http://schemas.microsoft.com/office/drawing/2014/main" id="{9EAF8488-39C0-4945-9E60-C2AEC89CD2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6721" y="5109841"/>
                <a:ext cx="158248" cy="225767"/>
              </a:xfrm>
              <a:prstGeom prst="rect">
                <a:avLst/>
              </a:prstGeom>
              <a:blipFill>
                <a:blip r:embed="rId23"/>
                <a:stretch>
                  <a:fillRect l="-30769" r="-23077"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9" name="TextBox 188">
                <a:extLst>
                  <a:ext uri="{FF2B5EF4-FFF2-40B4-BE49-F238E27FC236}">
                    <a16:creationId xmlns:a16="http://schemas.microsoft.com/office/drawing/2014/main" id="{3A4DA968-2610-9841-81E7-63C9F60557A8}"/>
                  </a:ext>
                </a:extLst>
              </p:cNvPr>
              <p:cNvSpPr txBox="1"/>
              <p:nvPr/>
            </p:nvSpPr>
            <p:spPr>
              <a:xfrm>
                <a:off x="6932528" y="5116161"/>
                <a:ext cx="158248" cy="22576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67" i="1">
                          <a:solidFill>
                            <a:srgbClr val="DF4535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US" sz="1467" dirty="0">
                  <a:solidFill>
                    <a:srgbClr val="DF4535"/>
                  </a:solidFill>
                </a:endParaRPr>
              </a:p>
            </p:txBody>
          </p:sp>
        </mc:Choice>
        <mc:Fallback xmlns="">
          <p:sp>
            <p:nvSpPr>
              <p:cNvPr id="189" name="TextBox 188">
                <a:extLst>
                  <a:ext uri="{FF2B5EF4-FFF2-40B4-BE49-F238E27FC236}">
                    <a16:creationId xmlns:a16="http://schemas.microsoft.com/office/drawing/2014/main" id="{3A4DA968-2610-9841-81E7-63C9F60557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2528" y="5116161"/>
                <a:ext cx="158248" cy="225767"/>
              </a:xfrm>
              <a:prstGeom prst="rect">
                <a:avLst/>
              </a:prstGeom>
              <a:blipFill>
                <a:blip r:embed="rId24"/>
                <a:stretch>
                  <a:fillRect l="-21429" r="-21429" b="-526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0" name="TextBox 189">
                <a:extLst>
                  <a:ext uri="{FF2B5EF4-FFF2-40B4-BE49-F238E27FC236}">
                    <a16:creationId xmlns:a16="http://schemas.microsoft.com/office/drawing/2014/main" id="{B8C3F483-DAC7-A848-8114-4DEA6E316EEF}"/>
                  </a:ext>
                </a:extLst>
              </p:cNvPr>
              <p:cNvSpPr txBox="1"/>
              <p:nvPr/>
            </p:nvSpPr>
            <p:spPr>
              <a:xfrm>
                <a:off x="7288391" y="4750983"/>
                <a:ext cx="158248" cy="22576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67" i="1">
                          <a:solidFill>
                            <a:srgbClr val="DF4535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US" sz="1467" dirty="0">
                  <a:solidFill>
                    <a:srgbClr val="DF4535"/>
                  </a:solidFill>
                </a:endParaRPr>
              </a:p>
            </p:txBody>
          </p:sp>
        </mc:Choice>
        <mc:Fallback xmlns="">
          <p:sp>
            <p:nvSpPr>
              <p:cNvPr id="190" name="TextBox 189">
                <a:extLst>
                  <a:ext uri="{FF2B5EF4-FFF2-40B4-BE49-F238E27FC236}">
                    <a16:creationId xmlns:a16="http://schemas.microsoft.com/office/drawing/2014/main" id="{B8C3F483-DAC7-A848-8114-4DEA6E316E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8391" y="4750983"/>
                <a:ext cx="158248" cy="225767"/>
              </a:xfrm>
              <a:prstGeom prst="rect">
                <a:avLst/>
              </a:prstGeom>
              <a:blipFill>
                <a:blip r:embed="rId25"/>
                <a:stretch>
                  <a:fillRect l="-30769" r="-23077" b="-1052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1" name="TextBox 190">
                <a:extLst>
                  <a:ext uri="{FF2B5EF4-FFF2-40B4-BE49-F238E27FC236}">
                    <a16:creationId xmlns:a16="http://schemas.microsoft.com/office/drawing/2014/main" id="{8F4756CD-23DC-804D-AA2C-9F469B3E7F84}"/>
                  </a:ext>
                </a:extLst>
              </p:cNvPr>
              <p:cNvSpPr txBox="1"/>
              <p:nvPr/>
            </p:nvSpPr>
            <p:spPr>
              <a:xfrm>
                <a:off x="7746969" y="4741163"/>
                <a:ext cx="158248" cy="22576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67" i="1">
                          <a:solidFill>
                            <a:srgbClr val="DF4535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US" sz="1467" dirty="0">
                  <a:solidFill>
                    <a:srgbClr val="DF4535"/>
                  </a:solidFill>
                </a:endParaRPr>
              </a:p>
            </p:txBody>
          </p:sp>
        </mc:Choice>
        <mc:Fallback xmlns="">
          <p:sp>
            <p:nvSpPr>
              <p:cNvPr id="191" name="TextBox 190">
                <a:extLst>
                  <a:ext uri="{FF2B5EF4-FFF2-40B4-BE49-F238E27FC236}">
                    <a16:creationId xmlns:a16="http://schemas.microsoft.com/office/drawing/2014/main" id="{8F4756CD-23DC-804D-AA2C-9F469B3E7F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6969" y="4741163"/>
                <a:ext cx="158248" cy="225767"/>
              </a:xfrm>
              <a:prstGeom prst="rect">
                <a:avLst/>
              </a:prstGeom>
              <a:blipFill>
                <a:blip r:embed="rId26"/>
                <a:stretch>
                  <a:fillRect l="-30769" r="-23077" b="-526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2" name="Rectangle 211">
            <a:extLst>
              <a:ext uri="{FF2B5EF4-FFF2-40B4-BE49-F238E27FC236}">
                <a16:creationId xmlns:a16="http://schemas.microsoft.com/office/drawing/2014/main" id="{50E1EC0A-DB78-0C4D-8B72-8D82C20DFE46}"/>
              </a:ext>
            </a:extLst>
          </p:cNvPr>
          <p:cNvSpPr/>
          <p:nvPr/>
        </p:nvSpPr>
        <p:spPr>
          <a:xfrm>
            <a:off x="6660185" y="1782210"/>
            <a:ext cx="162199" cy="8260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C4971FAB-6D43-C74E-B66A-A966765FA4C4}"/>
                  </a:ext>
                </a:extLst>
              </p:cNvPr>
              <p:cNvSpPr/>
              <p:nvPr/>
            </p:nvSpPr>
            <p:spPr>
              <a:xfrm>
                <a:off x="6171177" y="2459278"/>
                <a:ext cx="588335" cy="588335"/>
              </a:xfrm>
              <a:prstGeom prst="ellipse">
                <a:avLst/>
              </a:prstGeom>
              <a:solidFill>
                <a:srgbClr val="DE4735"/>
              </a:solidFill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B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𝜅</m:t>
                      </m:r>
                    </m:oMath>
                  </m:oMathPara>
                </a14:m>
                <a:endParaRPr lang="en-US" sz="12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C4971FAB-6D43-C74E-B66A-A966765FA4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1177" y="2459278"/>
                <a:ext cx="588335" cy="588335"/>
              </a:xfrm>
              <a:prstGeom prst="ellipse">
                <a:avLst/>
              </a:prstGeom>
              <a:blipFill>
                <a:blip r:embed="rId27"/>
                <a:stretch>
                  <a:fillRect/>
                </a:stretch>
              </a:blipFill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263780B2-9A80-1F41-9E65-E80EEF7E6E83}"/>
                  </a:ext>
                </a:extLst>
              </p:cNvPr>
              <p:cNvSpPr txBox="1"/>
              <p:nvPr/>
            </p:nvSpPr>
            <p:spPr>
              <a:xfrm>
                <a:off x="6699054" y="2461294"/>
                <a:ext cx="215700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sz="1200" i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𝜅</m:t>
                      </m:r>
                    </m:oMath>
                  </m:oMathPara>
                </a14:m>
                <a:endPara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263780B2-9A80-1F41-9E65-E80EEF7E6E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9054" y="2461294"/>
                <a:ext cx="215700" cy="184666"/>
              </a:xfrm>
              <a:prstGeom prst="rect">
                <a:avLst/>
              </a:prstGeom>
              <a:blipFill>
                <a:blip r:embed="rId28"/>
                <a:stretch>
                  <a:fillRect l="-22222" r="-5556" b="-31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87310367-042D-D24B-8519-83C294D5555A}"/>
                  </a:ext>
                </a:extLst>
              </p:cNvPr>
              <p:cNvSpPr/>
              <p:nvPr/>
            </p:nvSpPr>
            <p:spPr>
              <a:xfrm>
                <a:off x="6171177" y="1288281"/>
                <a:ext cx="588335" cy="588335"/>
              </a:xfrm>
              <a:prstGeom prst="ellipse">
                <a:avLst/>
              </a:prstGeom>
              <a:solidFill>
                <a:srgbClr val="44B647"/>
              </a:solidFill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G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2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87310367-042D-D24B-8519-83C294D555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1177" y="1288281"/>
                <a:ext cx="588335" cy="588335"/>
              </a:xfrm>
              <a:prstGeom prst="ellipse">
                <a:avLst/>
              </a:prstGeom>
              <a:blipFill>
                <a:blip r:embed="rId29"/>
                <a:stretch>
                  <a:fillRect/>
                </a:stretch>
              </a:blipFill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" name="TextBox 212">
                <a:extLst>
                  <a:ext uri="{FF2B5EF4-FFF2-40B4-BE49-F238E27FC236}">
                    <a16:creationId xmlns:a16="http://schemas.microsoft.com/office/drawing/2014/main" id="{F6950683-B951-344D-9E58-1506D1FD23BE}"/>
                  </a:ext>
                </a:extLst>
              </p:cNvPr>
              <p:cNvSpPr txBox="1"/>
              <p:nvPr/>
            </p:nvSpPr>
            <p:spPr>
              <a:xfrm>
                <a:off x="7221488" y="4371102"/>
                <a:ext cx="186205" cy="22576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67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67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sz="1467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467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13" name="TextBox 212">
                <a:extLst>
                  <a:ext uri="{FF2B5EF4-FFF2-40B4-BE49-F238E27FC236}">
                    <a16:creationId xmlns:a16="http://schemas.microsoft.com/office/drawing/2014/main" id="{F6950683-B951-344D-9E58-1506D1FD23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1488" y="4371102"/>
                <a:ext cx="186205" cy="225767"/>
              </a:xfrm>
              <a:prstGeom prst="rect">
                <a:avLst/>
              </a:prstGeom>
              <a:blipFill>
                <a:blip r:embed="rId30"/>
                <a:stretch>
                  <a:fillRect l="-25000" r="-6250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5" name="TextBox 214">
                <a:extLst>
                  <a:ext uri="{FF2B5EF4-FFF2-40B4-BE49-F238E27FC236}">
                    <a16:creationId xmlns:a16="http://schemas.microsoft.com/office/drawing/2014/main" id="{F77C2DA3-954B-8243-9D47-BC61EB9696C8}"/>
                  </a:ext>
                </a:extLst>
              </p:cNvPr>
              <p:cNvSpPr txBox="1"/>
              <p:nvPr/>
            </p:nvSpPr>
            <p:spPr>
              <a:xfrm>
                <a:off x="8510993" y="4697502"/>
                <a:ext cx="202491" cy="22576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67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67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sz="1467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1467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15" name="TextBox 214">
                <a:extLst>
                  <a:ext uri="{FF2B5EF4-FFF2-40B4-BE49-F238E27FC236}">
                    <a16:creationId xmlns:a16="http://schemas.microsoft.com/office/drawing/2014/main" id="{F77C2DA3-954B-8243-9D47-BC61EB9696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0993" y="4697502"/>
                <a:ext cx="202491" cy="225767"/>
              </a:xfrm>
              <a:prstGeom prst="rect">
                <a:avLst/>
              </a:prstGeom>
              <a:blipFill>
                <a:blip r:embed="rId31"/>
                <a:stretch>
                  <a:fillRect l="-25000" r="-6250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8" name="TextBox 217">
                <a:extLst>
                  <a:ext uri="{FF2B5EF4-FFF2-40B4-BE49-F238E27FC236}">
                    <a16:creationId xmlns:a16="http://schemas.microsoft.com/office/drawing/2014/main" id="{B3236119-C756-DD46-987A-A97908530B3B}"/>
                  </a:ext>
                </a:extLst>
              </p:cNvPr>
              <p:cNvSpPr txBox="1"/>
              <p:nvPr/>
            </p:nvSpPr>
            <p:spPr>
              <a:xfrm>
                <a:off x="7043328" y="1907780"/>
                <a:ext cx="374398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a typeface="Cambria Math" panose="02040503050406030204" pitchFamily="18" charset="0"/>
                  </a:rPr>
                  <a:t>1</a:t>
                </a:r>
                <a14:m>
                  <m:oMath xmlns:m="http://schemas.openxmlformats.org/officeDocument/2006/math">
                    <m:r>
                      <a:rPr lang="en-US" sz="120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1200" i="1" smtClean="0">
                        <a:solidFill>
                          <a:srgbClr val="595959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sz="1200" i="1">
                        <a:solidFill>
                          <a:srgbClr val="595959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𝜅</m:t>
                    </m:r>
                  </m:oMath>
                </a14:m>
                <a:endParaRPr lang="en-US" sz="12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18" name="TextBox 217">
                <a:extLst>
                  <a:ext uri="{FF2B5EF4-FFF2-40B4-BE49-F238E27FC236}">
                    <a16:creationId xmlns:a16="http://schemas.microsoft.com/office/drawing/2014/main" id="{B3236119-C756-DD46-987A-A97908530B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3328" y="1907780"/>
                <a:ext cx="374398" cy="184666"/>
              </a:xfrm>
              <a:prstGeom prst="rect">
                <a:avLst/>
              </a:prstGeom>
              <a:blipFill>
                <a:blip r:embed="rId32"/>
                <a:stretch>
                  <a:fillRect l="-22581" t="-26667" r="-6452" b="-4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1" name="TextBox 220">
                <a:extLst>
                  <a:ext uri="{FF2B5EF4-FFF2-40B4-BE49-F238E27FC236}">
                    <a16:creationId xmlns:a16="http://schemas.microsoft.com/office/drawing/2014/main" id="{B76C7878-2BC9-8F4E-99EC-21EBB641CC56}"/>
                  </a:ext>
                </a:extLst>
              </p:cNvPr>
              <p:cNvSpPr txBox="1"/>
              <p:nvPr/>
            </p:nvSpPr>
            <p:spPr>
              <a:xfrm>
                <a:off x="8387952" y="1913185"/>
                <a:ext cx="374398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a typeface="Cambria Math" panose="02040503050406030204" pitchFamily="18" charset="0"/>
                  </a:rPr>
                  <a:t>1</a:t>
                </a:r>
                <a14:m>
                  <m:oMath xmlns:m="http://schemas.openxmlformats.org/officeDocument/2006/math">
                    <m:r>
                      <a:rPr lang="en-US" sz="120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1200" i="1" smtClean="0">
                        <a:solidFill>
                          <a:srgbClr val="595959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𝛼𝜅</m:t>
                    </m:r>
                  </m:oMath>
                </a14:m>
                <a:endParaRPr lang="en-US" sz="12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21" name="TextBox 220">
                <a:extLst>
                  <a:ext uri="{FF2B5EF4-FFF2-40B4-BE49-F238E27FC236}">
                    <a16:creationId xmlns:a16="http://schemas.microsoft.com/office/drawing/2014/main" id="{B76C7878-2BC9-8F4E-99EC-21EBB641CC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7952" y="1913185"/>
                <a:ext cx="374398" cy="184666"/>
              </a:xfrm>
              <a:prstGeom prst="rect">
                <a:avLst/>
              </a:prstGeom>
              <a:blipFill>
                <a:blip r:embed="rId33"/>
                <a:stretch>
                  <a:fillRect l="-23333" t="-25000" r="-10000" b="-3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D4BE373F-65AC-AF4F-A7E8-0B146A782D50}"/>
                  </a:ext>
                </a:extLst>
              </p:cNvPr>
              <p:cNvSpPr/>
              <p:nvPr/>
            </p:nvSpPr>
            <p:spPr>
              <a:xfrm>
                <a:off x="8303561" y="1288281"/>
                <a:ext cx="588335" cy="588335"/>
              </a:xfrm>
              <a:prstGeom prst="ellipse">
                <a:avLst/>
              </a:prstGeom>
              <a:solidFill>
                <a:srgbClr val="44B647"/>
              </a:solidFill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G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𝜅</m:t>
                      </m:r>
                    </m:oMath>
                  </m:oMathPara>
                </a14:m>
                <a:endParaRPr lang="en-US" sz="12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D4BE373F-65AC-AF4F-A7E8-0B146A782D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3561" y="1288281"/>
                <a:ext cx="588335" cy="588335"/>
              </a:xfrm>
              <a:prstGeom prst="ellipse">
                <a:avLst/>
              </a:prstGeom>
              <a:blipFill>
                <a:blip r:embed="rId34"/>
                <a:stretch>
                  <a:fillRect/>
                </a:stretch>
              </a:blipFill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110D356B-91EE-C14C-9FF6-605E0B51B37D}"/>
                  </a:ext>
                </a:extLst>
              </p:cNvPr>
              <p:cNvSpPr/>
              <p:nvPr/>
            </p:nvSpPr>
            <p:spPr>
              <a:xfrm>
                <a:off x="6951042" y="1288281"/>
                <a:ext cx="588335" cy="588335"/>
              </a:xfrm>
              <a:prstGeom prst="ellipse">
                <a:avLst/>
              </a:prstGeom>
              <a:solidFill>
                <a:srgbClr val="44B647"/>
              </a:solidFill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G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2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110D356B-91EE-C14C-9FF6-605E0B51B3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1042" y="1288281"/>
                <a:ext cx="588335" cy="588335"/>
              </a:xfrm>
              <a:prstGeom prst="ellipse">
                <a:avLst/>
              </a:prstGeom>
              <a:blipFill>
                <a:blip r:embed="rId35"/>
                <a:stretch>
                  <a:fillRect/>
                </a:stretch>
              </a:blipFill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7" name="Rectangle 226">
            <a:extLst>
              <a:ext uri="{FF2B5EF4-FFF2-40B4-BE49-F238E27FC236}">
                <a16:creationId xmlns:a16="http://schemas.microsoft.com/office/drawing/2014/main" id="{C17D1BE9-67D6-6243-AEF9-02367CFB4BCA}"/>
              </a:ext>
            </a:extLst>
          </p:cNvPr>
          <p:cNvSpPr/>
          <p:nvPr/>
        </p:nvSpPr>
        <p:spPr>
          <a:xfrm>
            <a:off x="6007300" y="6154935"/>
            <a:ext cx="289833" cy="12398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28" name="TextBox 227">
            <a:extLst>
              <a:ext uri="{FF2B5EF4-FFF2-40B4-BE49-F238E27FC236}">
                <a16:creationId xmlns:a16="http://schemas.microsoft.com/office/drawing/2014/main" id="{DA376438-48C8-9C43-846B-972A1CB50139}"/>
              </a:ext>
            </a:extLst>
          </p:cNvPr>
          <p:cNvSpPr txBox="1"/>
          <p:nvPr/>
        </p:nvSpPr>
        <p:spPr>
          <a:xfrm>
            <a:off x="6337433" y="6083558"/>
            <a:ext cx="1490344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33" dirty="0">
                <a:solidFill>
                  <a:srgbClr val="00B050"/>
                </a:solidFill>
              </a:rPr>
              <a:t>Good environment</a:t>
            </a:r>
          </a:p>
        </p:txBody>
      </p:sp>
      <p:sp>
        <p:nvSpPr>
          <p:cNvPr id="229" name="Rectangle 228">
            <a:extLst>
              <a:ext uri="{FF2B5EF4-FFF2-40B4-BE49-F238E27FC236}">
                <a16:creationId xmlns:a16="http://schemas.microsoft.com/office/drawing/2014/main" id="{678B4F6D-3471-0241-9FF1-0FD909C44D75}"/>
              </a:ext>
            </a:extLst>
          </p:cNvPr>
          <p:cNvSpPr/>
          <p:nvPr/>
        </p:nvSpPr>
        <p:spPr>
          <a:xfrm>
            <a:off x="7993250" y="6151013"/>
            <a:ext cx="289833" cy="123987"/>
          </a:xfrm>
          <a:prstGeom prst="rect">
            <a:avLst/>
          </a:prstGeom>
          <a:solidFill>
            <a:srgbClr val="DF45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rgbClr val="DF4535"/>
              </a:solidFill>
            </a:endParaRPr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BD7269FC-7003-5941-BD61-6DA505DDB336}"/>
              </a:ext>
            </a:extLst>
          </p:cNvPr>
          <p:cNvSpPr txBox="1"/>
          <p:nvPr/>
        </p:nvSpPr>
        <p:spPr>
          <a:xfrm>
            <a:off x="8323383" y="6079637"/>
            <a:ext cx="1378134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33" dirty="0">
                <a:solidFill>
                  <a:srgbClr val="DF4535"/>
                </a:solidFill>
              </a:rPr>
              <a:t>Bad environment</a:t>
            </a:r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ECCBAA99-CB3E-004A-B270-A8EBA0CF74D3}"/>
              </a:ext>
            </a:extLst>
          </p:cNvPr>
          <p:cNvSpPr/>
          <p:nvPr/>
        </p:nvSpPr>
        <p:spPr>
          <a:xfrm>
            <a:off x="2640093" y="5026254"/>
            <a:ext cx="588335" cy="588335"/>
          </a:xfrm>
          <a:prstGeom prst="ellipse">
            <a:avLst/>
          </a:prstGeom>
          <a:noFill/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</a:t>
            </a: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6F115132-3266-6B4E-B115-480D718598DB}"/>
              </a:ext>
            </a:extLst>
          </p:cNvPr>
          <p:cNvSpPr/>
          <p:nvPr/>
        </p:nvSpPr>
        <p:spPr>
          <a:xfrm>
            <a:off x="6157528" y="5050972"/>
            <a:ext cx="588335" cy="588335"/>
          </a:xfrm>
          <a:prstGeom prst="ellipse">
            <a:avLst/>
          </a:prstGeom>
          <a:noFill/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</a:t>
            </a:r>
          </a:p>
        </p:txBody>
      </p:sp>
      <p:sp>
        <p:nvSpPr>
          <p:cNvPr id="3" name="Arc 2">
            <a:extLst>
              <a:ext uri="{FF2B5EF4-FFF2-40B4-BE49-F238E27FC236}">
                <a16:creationId xmlns:a16="http://schemas.microsoft.com/office/drawing/2014/main" id="{A5580540-BA56-3448-92D6-D05CC3E2AA23}"/>
              </a:ext>
            </a:extLst>
          </p:cNvPr>
          <p:cNvSpPr/>
          <p:nvPr/>
        </p:nvSpPr>
        <p:spPr>
          <a:xfrm>
            <a:off x="8594797" y="1764284"/>
            <a:ext cx="404041" cy="885376"/>
          </a:xfrm>
          <a:prstGeom prst="arc">
            <a:avLst>
              <a:gd name="adj1" fmla="val 16706811"/>
              <a:gd name="adj2" fmla="val 4572642"/>
            </a:avLst>
          </a:prstGeom>
          <a:ln w="28575">
            <a:solidFill>
              <a:schemeClr val="tx1">
                <a:lumMod val="65000"/>
                <a:lumOff val="3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31" name="Arc 30">
            <a:extLst>
              <a:ext uri="{FF2B5EF4-FFF2-40B4-BE49-F238E27FC236}">
                <a16:creationId xmlns:a16="http://schemas.microsoft.com/office/drawing/2014/main" id="{BBE03FA4-B968-B742-A80C-2A37154D2129}"/>
              </a:ext>
            </a:extLst>
          </p:cNvPr>
          <p:cNvSpPr/>
          <p:nvPr/>
        </p:nvSpPr>
        <p:spPr>
          <a:xfrm>
            <a:off x="8280527" y="2923507"/>
            <a:ext cx="611369" cy="444961"/>
          </a:xfrm>
          <a:prstGeom prst="arc">
            <a:avLst>
              <a:gd name="adj1" fmla="val 19454569"/>
              <a:gd name="adj2" fmla="val 13161336"/>
            </a:avLst>
          </a:prstGeom>
          <a:ln w="28575">
            <a:solidFill>
              <a:schemeClr val="tx1">
                <a:lumMod val="65000"/>
                <a:lumOff val="3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27" name="Arc 126">
            <a:extLst>
              <a:ext uri="{FF2B5EF4-FFF2-40B4-BE49-F238E27FC236}">
                <a16:creationId xmlns:a16="http://schemas.microsoft.com/office/drawing/2014/main" id="{9D7DDDB9-FBDB-4F45-B133-C27FC2B6713A}"/>
              </a:ext>
            </a:extLst>
          </p:cNvPr>
          <p:cNvSpPr/>
          <p:nvPr/>
        </p:nvSpPr>
        <p:spPr>
          <a:xfrm>
            <a:off x="6937932" y="2936988"/>
            <a:ext cx="611369" cy="444961"/>
          </a:xfrm>
          <a:prstGeom prst="arc">
            <a:avLst>
              <a:gd name="adj1" fmla="val 19454569"/>
              <a:gd name="adj2" fmla="val 13161336"/>
            </a:avLst>
          </a:prstGeom>
          <a:ln w="28575">
            <a:solidFill>
              <a:schemeClr val="tx1">
                <a:lumMod val="65000"/>
                <a:lumOff val="3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29" name="Arc 128">
            <a:extLst>
              <a:ext uri="{FF2B5EF4-FFF2-40B4-BE49-F238E27FC236}">
                <a16:creationId xmlns:a16="http://schemas.microsoft.com/office/drawing/2014/main" id="{C503BA4E-ADE8-7E41-B573-4238F0FF03EC}"/>
              </a:ext>
            </a:extLst>
          </p:cNvPr>
          <p:cNvSpPr/>
          <p:nvPr/>
        </p:nvSpPr>
        <p:spPr>
          <a:xfrm>
            <a:off x="6932528" y="1765435"/>
            <a:ext cx="611369" cy="444961"/>
          </a:xfrm>
          <a:prstGeom prst="arc">
            <a:avLst>
              <a:gd name="adj1" fmla="val 19454569"/>
              <a:gd name="adj2" fmla="val 13161336"/>
            </a:avLst>
          </a:prstGeom>
          <a:ln w="28575">
            <a:solidFill>
              <a:schemeClr val="tx1">
                <a:lumMod val="65000"/>
                <a:lumOff val="3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30" name="Arc 129">
            <a:extLst>
              <a:ext uri="{FF2B5EF4-FFF2-40B4-BE49-F238E27FC236}">
                <a16:creationId xmlns:a16="http://schemas.microsoft.com/office/drawing/2014/main" id="{7E9F31AB-9D34-8549-97FC-B97B275D5447}"/>
              </a:ext>
            </a:extLst>
          </p:cNvPr>
          <p:cNvSpPr/>
          <p:nvPr/>
        </p:nvSpPr>
        <p:spPr>
          <a:xfrm>
            <a:off x="8278932" y="1765398"/>
            <a:ext cx="611369" cy="444961"/>
          </a:xfrm>
          <a:prstGeom prst="arc">
            <a:avLst>
              <a:gd name="adj1" fmla="val 19454569"/>
              <a:gd name="adj2" fmla="val 13161336"/>
            </a:avLst>
          </a:prstGeom>
          <a:ln w="28575">
            <a:solidFill>
              <a:schemeClr val="tx1">
                <a:lumMod val="65000"/>
                <a:lumOff val="3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31" name="Arc 130">
            <a:extLst>
              <a:ext uri="{FF2B5EF4-FFF2-40B4-BE49-F238E27FC236}">
                <a16:creationId xmlns:a16="http://schemas.microsoft.com/office/drawing/2014/main" id="{D6C466CA-3286-164B-9A15-E8E0BFD90A36}"/>
              </a:ext>
            </a:extLst>
          </p:cNvPr>
          <p:cNvSpPr/>
          <p:nvPr/>
        </p:nvSpPr>
        <p:spPr>
          <a:xfrm>
            <a:off x="3891676" y="1774911"/>
            <a:ext cx="404041" cy="885376"/>
          </a:xfrm>
          <a:prstGeom prst="arc">
            <a:avLst>
              <a:gd name="adj1" fmla="val 16706811"/>
              <a:gd name="adj2" fmla="val 4572642"/>
            </a:avLst>
          </a:prstGeom>
          <a:ln w="28575">
            <a:solidFill>
              <a:schemeClr val="tx1">
                <a:lumMod val="65000"/>
                <a:lumOff val="3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33" name="Arc 132">
            <a:extLst>
              <a:ext uri="{FF2B5EF4-FFF2-40B4-BE49-F238E27FC236}">
                <a16:creationId xmlns:a16="http://schemas.microsoft.com/office/drawing/2014/main" id="{52C795C6-E812-414C-B41B-55EA24551681}"/>
              </a:ext>
            </a:extLst>
          </p:cNvPr>
          <p:cNvSpPr/>
          <p:nvPr/>
        </p:nvSpPr>
        <p:spPr>
          <a:xfrm flipH="1">
            <a:off x="3484493" y="1773567"/>
            <a:ext cx="478176" cy="854975"/>
          </a:xfrm>
          <a:prstGeom prst="arc">
            <a:avLst>
              <a:gd name="adj1" fmla="val 16706811"/>
              <a:gd name="adj2" fmla="val 4692602"/>
            </a:avLst>
          </a:prstGeom>
          <a:ln w="28575">
            <a:solidFill>
              <a:schemeClr val="tx1">
                <a:lumMod val="65000"/>
                <a:lumOff val="3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34" name="Arc 133">
            <a:extLst>
              <a:ext uri="{FF2B5EF4-FFF2-40B4-BE49-F238E27FC236}">
                <a16:creationId xmlns:a16="http://schemas.microsoft.com/office/drawing/2014/main" id="{F0B933DF-DCB4-F040-93F5-5A6AF0B916BC}"/>
              </a:ext>
            </a:extLst>
          </p:cNvPr>
          <p:cNvSpPr/>
          <p:nvPr/>
        </p:nvSpPr>
        <p:spPr>
          <a:xfrm flipH="1">
            <a:off x="6024077" y="1773567"/>
            <a:ext cx="478176" cy="854975"/>
          </a:xfrm>
          <a:prstGeom prst="arc">
            <a:avLst>
              <a:gd name="adj1" fmla="val 16706811"/>
              <a:gd name="adj2" fmla="val 4692602"/>
            </a:avLst>
          </a:prstGeom>
          <a:ln w="28575">
            <a:solidFill>
              <a:schemeClr val="tx1">
                <a:lumMod val="65000"/>
                <a:lumOff val="3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45" name="Arc 44">
            <a:extLst>
              <a:ext uri="{FF2B5EF4-FFF2-40B4-BE49-F238E27FC236}">
                <a16:creationId xmlns:a16="http://schemas.microsoft.com/office/drawing/2014/main" id="{8EE49BE4-A2FB-4C44-A2B3-9FA918EB7C86}"/>
              </a:ext>
            </a:extLst>
          </p:cNvPr>
          <p:cNvSpPr/>
          <p:nvPr/>
        </p:nvSpPr>
        <p:spPr>
          <a:xfrm rot="10520936">
            <a:off x="5643494" y="1345650"/>
            <a:ext cx="613251" cy="431401"/>
          </a:xfrm>
          <a:prstGeom prst="arc">
            <a:avLst>
              <a:gd name="adj1" fmla="val 13119972"/>
              <a:gd name="adj2" fmla="val 8933606"/>
            </a:avLst>
          </a:prstGeom>
          <a:ln w="28575">
            <a:solidFill>
              <a:schemeClr val="tx1">
                <a:lumMod val="65000"/>
                <a:lumOff val="3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37" name="Arc 136">
            <a:extLst>
              <a:ext uri="{FF2B5EF4-FFF2-40B4-BE49-F238E27FC236}">
                <a16:creationId xmlns:a16="http://schemas.microsoft.com/office/drawing/2014/main" id="{86D50FD8-2D97-8F41-B1DF-8836C6F4358F}"/>
              </a:ext>
            </a:extLst>
          </p:cNvPr>
          <p:cNvSpPr/>
          <p:nvPr/>
        </p:nvSpPr>
        <p:spPr>
          <a:xfrm rot="10520936">
            <a:off x="5619050" y="2552797"/>
            <a:ext cx="613251" cy="431401"/>
          </a:xfrm>
          <a:prstGeom prst="arc">
            <a:avLst>
              <a:gd name="adj1" fmla="val 13119972"/>
              <a:gd name="adj2" fmla="val 8933606"/>
            </a:avLst>
          </a:prstGeom>
          <a:ln w="28575">
            <a:solidFill>
              <a:schemeClr val="tx1">
                <a:lumMod val="65000"/>
                <a:lumOff val="3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38" name="Arc 137">
            <a:extLst>
              <a:ext uri="{FF2B5EF4-FFF2-40B4-BE49-F238E27FC236}">
                <a16:creationId xmlns:a16="http://schemas.microsoft.com/office/drawing/2014/main" id="{DCDD41C4-B2C8-8C47-AE49-32433D5A2C14}"/>
              </a:ext>
            </a:extLst>
          </p:cNvPr>
          <p:cNvSpPr/>
          <p:nvPr/>
        </p:nvSpPr>
        <p:spPr>
          <a:xfrm rot="10520936">
            <a:off x="3157936" y="2586206"/>
            <a:ext cx="559203" cy="431401"/>
          </a:xfrm>
          <a:prstGeom prst="arc">
            <a:avLst>
              <a:gd name="adj1" fmla="val 13480177"/>
              <a:gd name="adj2" fmla="val 8431280"/>
            </a:avLst>
          </a:prstGeom>
          <a:ln w="28575">
            <a:solidFill>
              <a:schemeClr val="tx1">
                <a:lumMod val="65000"/>
                <a:lumOff val="3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41" name="Arc 140">
            <a:extLst>
              <a:ext uri="{FF2B5EF4-FFF2-40B4-BE49-F238E27FC236}">
                <a16:creationId xmlns:a16="http://schemas.microsoft.com/office/drawing/2014/main" id="{380C01C0-9BB8-7140-B60D-CBB282C32733}"/>
              </a:ext>
            </a:extLst>
          </p:cNvPr>
          <p:cNvSpPr/>
          <p:nvPr/>
        </p:nvSpPr>
        <p:spPr>
          <a:xfrm rot="10520936">
            <a:off x="3157936" y="1379170"/>
            <a:ext cx="559203" cy="431401"/>
          </a:xfrm>
          <a:prstGeom prst="arc">
            <a:avLst>
              <a:gd name="adj1" fmla="val 13480177"/>
              <a:gd name="adj2" fmla="val 8431280"/>
            </a:avLst>
          </a:prstGeom>
          <a:ln w="28575">
            <a:solidFill>
              <a:schemeClr val="tx1">
                <a:lumMod val="65000"/>
                <a:lumOff val="3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4911AF27-AEB7-1A4C-8AA4-018D8C202DEE}"/>
              </a:ext>
            </a:extLst>
          </p:cNvPr>
          <p:cNvSpPr/>
          <p:nvPr/>
        </p:nvSpPr>
        <p:spPr>
          <a:xfrm>
            <a:off x="6969005" y="2451521"/>
            <a:ext cx="588335" cy="588335"/>
          </a:xfrm>
          <a:prstGeom prst="ellipse">
            <a:avLst/>
          </a:prstGeom>
          <a:solidFill>
            <a:srgbClr val="DE4735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Cambria Math" panose="02040503050406030204" pitchFamily="18" charset="0"/>
                <a:ea typeface="Cambria Math" panose="02040503050406030204" pitchFamily="18" charset="0"/>
              </a:rPr>
              <a:t>B</a:t>
            </a:r>
          </a:p>
          <a:p>
            <a:pPr algn="ctr"/>
            <a:endParaRPr lang="en-US" sz="12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52" name="Arc 51">
            <a:extLst>
              <a:ext uri="{FF2B5EF4-FFF2-40B4-BE49-F238E27FC236}">
                <a16:creationId xmlns:a16="http://schemas.microsoft.com/office/drawing/2014/main" id="{F837E009-835F-B84C-AD67-C05740ACF423}"/>
              </a:ext>
            </a:extLst>
          </p:cNvPr>
          <p:cNvSpPr/>
          <p:nvPr/>
        </p:nvSpPr>
        <p:spPr>
          <a:xfrm rot="9660962">
            <a:off x="2184383" y="5043230"/>
            <a:ext cx="575190" cy="632123"/>
          </a:xfrm>
          <a:prstGeom prst="arc">
            <a:avLst>
              <a:gd name="adj1" fmla="val 14496835"/>
              <a:gd name="adj2" fmla="val 9011811"/>
            </a:avLst>
          </a:prstGeom>
          <a:ln w="28575">
            <a:solidFill>
              <a:srgbClr val="44B647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9862E74A-E326-5848-8359-D818F87A3572}"/>
                  </a:ext>
                </a:extLst>
              </p:cNvPr>
              <p:cNvSpPr txBox="1"/>
              <p:nvPr/>
            </p:nvSpPr>
            <p:spPr>
              <a:xfrm>
                <a:off x="5863574" y="5268389"/>
                <a:ext cx="137153" cy="22576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67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sz="1467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9862E74A-E326-5848-8359-D818F87A35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3574" y="5268389"/>
                <a:ext cx="137153" cy="225767"/>
              </a:xfrm>
              <a:prstGeom prst="rect">
                <a:avLst/>
              </a:prstGeom>
              <a:blipFill>
                <a:blip r:embed="rId37"/>
                <a:stretch>
                  <a:fillRect l="-16667" r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5" name="Arc 144">
            <a:extLst>
              <a:ext uri="{FF2B5EF4-FFF2-40B4-BE49-F238E27FC236}">
                <a16:creationId xmlns:a16="http://schemas.microsoft.com/office/drawing/2014/main" id="{E06220A9-19E6-1F4C-8807-301C2AE34C3C}"/>
              </a:ext>
            </a:extLst>
          </p:cNvPr>
          <p:cNvSpPr/>
          <p:nvPr/>
        </p:nvSpPr>
        <p:spPr>
          <a:xfrm rot="9660962">
            <a:off x="5680892" y="5072521"/>
            <a:ext cx="575190" cy="632123"/>
          </a:xfrm>
          <a:prstGeom prst="arc">
            <a:avLst>
              <a:gd name="adj1" fmla="val 14496835"/>
              <a:gd name="adj2" fmla="val 9011811"/>
            </a:avLst>
          </a:prstGeom>
          <a:ln w="28575">
            <a:solidFill>
              <a:srgbClr val="44B647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54F9C2-F0BF-6B43-98AD-AEE04A4FB1A1}"/>
              </a:ext>
            </a:extLst>
          </p:cNvPr>
          <p:cNvSpPr txBox="1"/>
          <p:nvPr/>
        </p:nvSpPr>
        <p:spPr>
          <a:xfrm>
            <a:off x="526774" y="278296"/>
            <a:ext cx="622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7480911-9954-4E4E-BE26-7C36D2358DFD}"/>
                  </a:ext>
                </a:extLst>
              </p:cNvPr>
              <p:cNvSpPr txBox="1"/>
              <p:nvPr/>
            </p:nvSpPr>
            <p:spPr>
              <a:xfrm>
                <a:off x="7004647" y="2711531"/>
                <a:ext cx="54290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𝜅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US" sz="1100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7480911-9954-4E4E-BE26-7C36D2358D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4647" y="2711531"/>
                <a:ext cx="542906" cy="261610"/>
              </a:xfrm>
              <a:prstGeom prst="rect">
                <a:avLst/>
              </a:prstGeom>
              <a:blipFill>
                <a:blip r:embed="rId3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11136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A1BE7B30-A613-D742-AB3C-D0DA371269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565"/>
          <a:stretch/>
        </p:blipFill>
        <p:spPr>
          <a:xfrm>
            <a:off x="2449820" y="1200810"/>
            <a:ext cx="8285107" cy="366674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BFCB1B6-50F4-3F44-9BD6-B96957E904DC}"/>
              </a:ext>
            </a:extLst>
          </p:cNvPr>
          <p:cNvSpPr/>
          <p:nvPr/>
        </p:nvSpPr>
        <p:spPr>
          <a:xfrm>
            <a:off x="2945873" y="1272187"/>
            <a:ext cx="256032" cy="123987"/>
          </a:xfrm>
          <a:prstGeom prst="rect">
            <a:avLst/>
          </a:prstGeom>
          <a:solidFill>
            <a:srgbClr val="D7EEC3"/>
          </a:solidFill>
          <a:ln>
            <a:solidFill>
              <a:srgbClr val="0099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rgbClr val="B1D9AA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E167C7-1FF3-2C44-A244-E32B103D3ED4}"/>
              </a:ext>
            </a:extLst>
          </p:cNvPr>
          <p:cNvSpPr txBox="1"/>
          <p:nvPr/>
        </p:nvSpPr>
        <p:spPr>
          <a:xfrm>
            <a:off x="3176521" y="1211070"/>
            <a:ext cx="13628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9942"/>
                </a:solidFill>
              </a:rPr>
              <a:t>Good environment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F83C211-ED16-2E40-93E7-D54CE2177CB4}"/>
              </a:ext>
            </a:extLst>
          </p:cNvPr>
          <p:cNvSpPr/>
          <p:nvPr/>
        </p:nvSpPr>
        <p:spPr>
          <a:xfrm>
            <a:off x="4551233" y="1272187"/>
            <a:ext cx="254591" cy="123987"/>
          </a:xfrm>
          <a:prstGeom prst="rect">
            <a:avLst/>
          </a:prstGeom>
          <a:solidFill>
            <a:srgbClr val="F5C5C1"/>
          </a:solidFill>
          <a:ln>
            <a:solidFill>
              <a:srgbClr val="DF45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rgbClr val="DF4535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854C65-5751-5C4A-B948-C231426C7343}"/>
              </a:ext>
            </a:extLst>
          </p:cNvPr>
          <p:cNvSpPr txBox="1"/>
          <p:nvPr/>
        </p:nvSpPr>
        <p:spPr>
          <a:xfrm>
            <a:off x="4793287" y="1200810"/>
            <a:ext cx="12586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DF4535"/>
                </a:solidFill>
              </a:rPr>
              <a:t>Bad environment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FCC01B-67CD-0E44-81DA-D50B84EC6674}"/>
              </a:ext>
            </a:extLst>
          </p:cNvPr>
          <p:cNvSpPr txBox="1"/>
          <p:nvPr/>
        </p:nvSpPr>
        <p:spPr>
          <a:xfrm>
            <a:off x="2449820" y="1200811"/>
            <a:ext cx="319318" cy="3590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33" b="1" dirty="0"/>
              <a:t>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2792A97-3168-CD40-A661-6A2658DE8D6F}"/>
              </a:ext>
            </a:extLst>
          </p:cNvPr>
          <p:cNvSpPr txBox="1"/>
          <p:nvPr/>
        </p:nvSpPr>
        <p:spPr>
          <a:xfrm>
            <a:off x="6253351" y="1200811"/>
            <a:ext cx="248145" cy="3590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33" b="1" dirty="0"/>
              <a:t>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63B272F-D155-DE44-818B-70DA5BFDE6BA}"/>
              </a:ext>
            </a:extLst>
          </p:cNvPr>
          <p:cNvSpPr txBox="1"/>
          <p:nvPr/>
        </p:nvSpPr>
        <p:spPr>
          <a:xfrm>
            <a:off x="526774" y="278296"/>
            <a:ext cx="6751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 2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74FED48-DECA-AF41-B255-2A043E532353}"/>
              </a:ext>
            </a:extLst>
          </p:cNvPr>
          <p:cNvSpPr txBox="1"/>
          <p:nvPr/>
        </p:nvSpPr>
        <p:spPr>
          <a:xfrm>
            <a:off x="2844428" y="1396174"/>
            <a:ext cx="25680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rgbClr val="009942"/>
                </a:solidFill>
              </a:rPr>
              <a:t>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B0D7EE2-F0A4-0347-86E6-39BC46A7B3DB}"/>
              </a:ext>
            </a:extLst>
          </p:cNvPr>
          <p:cNvSpPr txBox="1"/>
          <p:nvPr/>
        </p:nvSpPr>
        <p:spPr>
          <a:xfrm>
            <a:off x="2960425" y="1396174"/>
            <a:ext cx="25680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rgbClr val="009942"/>
                </a:solidFill>
              </a:rPr>
              <a:t>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C265724-E71B-F548-8F54-8D64308E9F04}"/>
              </a:ext>
            </a:extLst>
          </p:cNvPr>
          <p:cNvSpPr txBox="1"/>
          <p:nvPr/>
        </p:nvSpPr>
        <p:spPr>
          <a:xfrm>
            <a:off x="3199060" y="1396174"/>
            <a:ext cx="25680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rgbClr val="009942"/>
                </a:solidFill>
              </a:rPr>
              <a:t>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284054B-4902-BB42-8FE4-7E49F547F5C4}"/>
              </a:ext>
            </a:extLst>
          </p:cNvPr>
          <p:cNvSpPr txBox="1"/>
          <p:nvPr/>
        </p:nvSpPr>
        <p:spPr>
          <a:xfrm>
            <a:off x="3620878" y="1396174"/>
            <a:ext cx="25680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rgbClr val="009942"/>
                </a:solidFill>
              </a:rPr>
              <a:t>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832615-DF8F-6A48-A6E5-6E7D0FA1F129}"/>
              </a:ext>
            </a:extLst>
          </p:cNvPr>
          <p:cNvSpPr txBox="1"/>
          <p:nvPr/>
        </p:nvSpPr>
        <p:spPr>
          <a:xfrm>
            <a:off x="3378640" y="1399034"/>
            <a:ext cx="25680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rgbClr val="009942"/>
                </a:solidFill>
              </a:rPr>
              <a:t>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7932EEC-D009-0145-9132-51EBCC0F1868}"/>
              </a:ext>
            </a:extLst>
          </p:cNvPr>
          <p:cNvSpPr txBox="1"/>
          <p:nvPr/>
        </p:nvSpPr>
        <p:spPr>
          <a:xfrm>
            <a:off x="3950729" y="1398743"/>
            <a:ext cx="25680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rgbClr val="009942"/>
                </a:solidFill>
              </a:rPr>
              <a:t>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5AFF416-FEFA-214B-B447-2E790819D531}"/>
              </a:ext>
            </a:extLst>
          </p:cNvPr>
          <p:cNvSpPr txBox="1"/>
          <p:nvPr/>
        </p:nvSpPr>
        <p:spPr>
          <a:xfrm>
            <a:off x="4311770" y="1396174"/>
            <a:ext cx="25680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rgbClr val="009942"/>
                </a:solidFill>
              </a:rPr>
              <a:t>G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4206BB8-A657-6A43-82E5-F36D61CD3180}"/>
              </a:ext>
            </a:extLst>
          </p:cNvPr>
          <p:cNvSpPr txBox="1"/>
          <p:nvPr/>
        </p:nvSpPr>
        <p:spPr>
          <a:xfrm>
            <a:off x="4605608" y="1396174"/>
            <a:ext cx="25680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rgbClr val="009942"/>
                </a:solidFill>
              </a:rPr>
              <a:t>G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8C10CE8-A4AD-0B49-A2AD-2370E4091D0C}"/>
              </a:ext>
            </a:extLst>
          </p:cNvPr>
          <p:cNvSpPr txBox="1"/>
          <p:nvPr/>
        </p:nvSpPr>
        <p:spPr>
          <a:xfrm>
            <a:off x="4905566" y="1399178"/>
            <a:ext cx="25680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rgbClr val="009942"/>
                </a:solidFill>
              </a:rPr>
              <a:t>G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0415463-70DB-1C4D-B5EE-6D3DC1E93546}"/>
              </a:ext>
            </a:extLst>
          </p:cNvPr>
          <p:cNvSpPr txBox="1"/>
          <p:nvPr/>
        </p:nvSpPr>
        <p:spPr>
          <a:xfrm>
            <a:off x="5063519" y="1396174"/>
            <a:ext cx="25680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rgbClr val="009942"/>
                </a:solidFill>
              </a:rPr>
              <a:t>G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5EAD64F-376E-5F41-875E-01AB592FDF5A}"/>
              </a:ext>
            </a:extLst>
          </p:cNvPr>
          <p:cNvSpPr txBox="1"/>
          <p:nvPr/>
        </p:nvSpPr>
        <p:spPr>
          <a:xfrm>
            <a:off x="5182976" y="1400879"/>
            <a:ext cx="25680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rgbClr val="009942"/>
                </a:solidFill>
              </a:rPr>
              <a:t>G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E9149F9-855E-AC41-89CA-03C134ACD1F9}"/>
              </a:ext>
            </a:extLst>
          </p:cNvPr>
          <p:cNvSpPr txBox="1"/>
          <p:nvPr/>
        </p:nvSpPr>
        <p:spPr>
          <a:xfrm>
            <a:off x="5321959" y="1396027"/>
            <a:ext cx="25680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rgbClr val="009942"/>
                </a:solidFill>
              </a:rPr>
              <a:t>G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7328CD9-EF9A-6441-A1D3-6B1B3281938D}"/>
              </a:ext>
            </a:extLst>
          </p:cNvPr>
          <p:cNvSpPr txBox="1"/>
          <p:nvPr/>
        </p:nvSpPr>
        <p:spPr>
          <a:xfrm>
            <a:off x="5533849" y="1396027"/>
            <a:ext cx="25680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rgbClr val="009942"/>
                </a:solidFill>
              </a:rPr>
              <a:t>G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5591530-42E6-1940-A890-A783171D77BA}"/>
              </a:ext>
            </a:extLst>
          </p:cNvPr>
          <p:cNvSpPr txBox="1"/>
          <p:nvPr/>
        </p:nvSpPr>
        <p:spPr>
          <a:xfrm>
            <a:off x="3503944" y="1591256"/>
            <a:ext cx="2471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rgbClr val="C00000"/>
                </a:solidFill>
              </a:rPr>
              <a:t>B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BBD0B96-CD4F-834E-A86F-303A2621E163}"/>
              </a:ext>
            </a:extLst>
          </p:cNvPr>
          <p:cNvSpPr txBox="1"/>
          <p:nvPr/>
        </p:nvSpPr>
        <p:spPr>
          <a:xfrm>
            <a:off x="2906180" y="1591256"/>
            <a:ext cx="2471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rgbClr val="C00000"/>
                </a:solidFill>
              </a:rPr>
              <a:t>B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50B6C3A-23B2-214D-9012-346740BEA97C}"/>
              </a:ext>
            </a:extLst>
          </p:cNvPr>
          <p:cNvSpPr txBox="1"/>
          <p:nvPr/>
        </p:nvSpPr>
        <p:spPr>
          <a:xfrm>
            <a:off x="3050380" y="1595065"/>
            <a:ext cx="2471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rgbClr val="C00000"/>
                </a:solidFill>
              </a:rPr>
              <a:t>B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66E28A2-0881-9E4B-9FCE-43D7F1DCD956}"/>
              </a:ext>
            </a:extLst>
          </p:cNvPr>
          <p:cNvSpPr txBox="1"/>
          <p:nvPr/>
        </p:nvSpPr>
        <p:spPr>
          <a:xfrm>
            <a:off x="3324985" y="1591256"/>
            <a:ext cx="2471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rgbClr val="C00000"/>
                </a:solidFill>
              </a:rPr>
              <a:t>B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F243AA6-AAFE-AF44-8511-FDB367CCD484}"/>
              </a:ext>
            </a:extLst>
          </p:cNvPr>
          <p:cNvSpPr txBox="1"/>
          <p:nvPr/>
        </p:nvSpPr>
        <p:spPr>
          <a:xfrm>
            <a:off x="3712942" y="1591256"/>
            <a:ext cx="2471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rgbClr val="C00000"/>
                </a:solidFill>
              </a:rPr>
              <a:t>B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28854FD-FE9E-BA48-A07F-C28576038FBB}"/>
              </a:ext>
            </a:extLst>
          </p:cNvPr>
          <p:cNvSpPr txBox="1"/>
          <p:nvPr/>
        </p:nvSpPr>
        <p:spPr>
          <a:xfrm>
            <a:off x="4198141" y="1591056"/>
            <a:ext cx="2471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rgbClr val="C00000"/>
                </a:solidFill>
              </a:rPr>
              <a:t>B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F9BD70-4182-D043-AC38-368DBD0A09A5}"/>
              </a:ext>
            </a:extLst>
          </p:cNvPr>
          <p:cNvSpPr txBox="1"/>
          <p:nvPr/>
        </p:nvSpPr>
        <p:spPr>
          <a:xfrm>
            <a:off x="4463921" y="1591056"/>
            <a:ext cx="2471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rgbClr val="C00000"/>
                </a:solidFill>
              </a:rPr>
              <a:t>B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61A8588-549E-614D-B7CA-4DC9C8B0AD41}"/>
              </a:ext>
            </a:extLst>
          </p:cNvPr>
          <p:cNvSpPr txBox="1"/>
          <p:nvPr/>
        </p:nvSpPr>
        <p:spPr>
          <a:xfrm>
            <a:off x="5005284" y="1591056"/>
            <a:ext cx="2471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rgbClr val="C00000"/>
                </a:solidFill>
              </a:rPr>
              <a:t>B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B59156A-27F7-4842-9903-604EF9C4282E}"/>
              </a:ext>
            </a:extLst>
          </p:cNvPr>
          <p:cNvSpPr txBox="1"/>
          <p:nvPr/>
        </p:nvSpPr>
        <p:spPr>
          <a:xfrm>
            <a:off x="4765165" y="1591056"/>
            <a:ext cx="2471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rgbClr val="C00000"/>
                </a:solidFill>
              </a:rPr>
              <a:t>B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576F57F-5FB4-D444-B71E-A494983E9586}"/>
              </a:ext>
            </a:extLst>
          </p:cNvPr>
          <p:cNvSpPr txBox="1"/>
          <p:nvPr/>
        </p:nvSpPr>
        <p:spPr>
          <a:xfrm>
            <a:off x="5247664" y="1591056"/>
            <a:ext cx="2471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rgbClr val="C00000"/>
                </a:solidFill>
              </a:rPr>
              <a:t>B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A7307D5-C28F-6B4A-944D-075588C483D0}"/>
              </a:ext>
            </a:extLst>
          </p:cNvPr>
          <p:cNvSpPr txBox="1"/>
          <p:nvPr/>
        </p:nvSpPr>
        <p:spPr>
          <a:xfrm>
            <a:off x="5131137" y="1591056"/>
            <a:ext cx="2471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rgbClr val="C00000"/>
                </a:solidFill>
              </a:rPr>
              <a:t>B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8518EF2-31CE-8C42-B3B2-68620B31122A}"/>
              </a:ext>
            </a:extLst>
          </p:cNvPr>
          <p:cNvSpPr txBox="1"/>
          <p:nvPr/>
        </p:nvSpPr>
        <p:spPr>
          <a:xfrm>
            <a:off x="5423055" y="1591056"/>
            <a:ext cx="2471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rgbClr val="C00000"/>
                </a:solidFill>
              </a:rPr>
              <a:t>B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66B84B2-F36F-3F45-B307-175DBE6F965E}"/>
              </a:ext>
            </a:extLst>
          </p:cNvPr>
          <p:cNvSpPr txBox="1"/>
          <p:nvPr/>
        </p:nvSpPr>
        <p:spPr>
          <a:xfrm>
            <a:off x="5724896" y="1591056"/>
            <a:ext cx="2471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rgbClr val="C00000"/>
                </a:solidFill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17852305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524A2965-4553-CF49-91AE-65A97AFF6F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84" r="19009" b="6727"/>
          <a:stretch/>
        </p:blipFill>
        <p:spPr>
          <a:xfrm>
            <a:off x="2443407" y="334057"/>
            <a:ext cx="6122902" cy="6396697"/>
          </a:xfrm>
          <a:prstGeom prst="rect">
            <a:avLst/>
          </a:prstGeom>
        </p:spPr>
      </p:pic>
      <p:pic>
        <p:nvPicPr>
          <p:cNvPr id="6" name="Picture 5" descr="Diagram&#10;&#10;Description automatically generated with low confidence">
            <a:extLst>
              <a:ext uri="{FF2B5EF4-FFF2-40B4-BE49-F238E27FC236}">
                <a16:creationId xmlns:a16="http://schemas.microsoft.com/office/drawing/2014/main" id="{4ED03CC4-8455-2045-9019-079927793E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571" t="92457" r="34296" b="3056"/>
          <a:stretch/>
        </p:blipFill>
        <p:spPr>
          <a:xfrm>
            <a:off x="4279956" y="461303"/>
            <a:ext cx="2443064" cy="307768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B6263873-5C1C-BD48-8938-3660FF539846}"/>
              </a:ext>
            </a:extLst>
          </p:cNvPr>
          <p:cNvCxnSpPr>
            <a:cxnSpLocks/>
          </p:cNvCxnSpPr>
          <p:nvPr/>
        </p:nvCxnSpPr>
        <p:spPr>
          <a:xfrm>
            <a:off x="2048037" y="853570"/>
            <a:ext cx="0" cy="5612775"/>
          </a:xfrm>
          <a:prstGeom prst="straightConnector1">
            <a:avLst/>
          </a:prstGeom>
          <a:ln w="19050">
            <a:solidFill>
              <a:schemeClr val="tx1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35D2587-BA8D-FF45-9898-ECDD619E1DC9}"/>
              </a:ext>
            </a:extLst>
          </p:cNvPr>
          <p:cNvCxnSpPr>
            <a:cxnSpLocks/>
          </p:cNvCxnSpPr>
          <p:nvPr/>
        </p:nvCxnSpPr>
        <p:spPr>
          <a:xfrm>
            <a:off x="2547550" y="439641"/>
            <a:ext cx="612290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F9CB3C6-0F92-5948-A351-3A740207F3AB}"/>
              </a:ext>
            </a:extLst>
          </p:cNvPr>
          <p:cNvSpPr txBox="1"/>
          <p:nvPr/>
        </p:nvSpPr>
        <p:spPr>
          <a:xfrm>
            <a:off x="1747689" y="1121547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7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A87B624-CFCE-D049-8A98-61B8CD3CBE63}"/>
              </a:ext>
            </a:extLst>
          </p:cNvPr>
          <p:cNvSpPr txBox="1"/>
          <p:nvPr/>
        </p:nvSpPr>
        <p:spPr>
          <a:xfrm>
            <a:off x="1747689" y="2088244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6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F15E95C-ED35-8941-B3B7-0A2F74D50173}"/>
              </a:ext>
            </a:extLst>
          </p:cNvPr>
          <p:cNvSpPr txBox="1"/>
          <p:nvPr/>
        </p:nvSpPr>
        <p:spPr>
          <a:xfrm>
            <a:off x="1747689" y="3030874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95505B8-0E4B-294F-95DF-332620AF29ED}"/>
              </a:ext>
            </a:extLst>
          </p:cNvPr>
          <p:cNvSpPr txBox="1"/>
          <p:nvPr/>
        </p:nvSpPr>
        <p:spPr>
          <a:xfrm>
            <a:off x="1752736" y="3987703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4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9F1A427-7977-EC45-ACDA-6E7B0E6A5DA4}"/>
              </a:ext>
            </a:extLst>
          </p:cNvPr>
          <p:cNvSpPr txBox="1"/>
          <p:nvPr/>
        </p:nvSpPr>
        <p:spPr>
          <a:xfrm>
            <a:off x="1747689" y="4935287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3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E4EACF3-AD0E-EA41-931B-C41F366810D2}"/>
              </a:ext>
            </a:extLst>
          </p:cNvPr>
          <p:cNvSpPr txBox="1"/>
          <p:nvPr/>
        </p:nvSpPr>
        <p:spPr>
          <a:xfrm>
            <a:off x="1747689" y="5889867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2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6902795-B97E-464B-A109-49BF4C80C82F}"/>
              </a:ext>
            </a:extLst>
          </p:cNvPr>
          <p:cNvSpPr txBox="1"/>
          <p:nvPr/>
        </p:nvSpPr>
        <p:spPr>
          <a:xfrm>
            <a:off x="3101528" y="127246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9E42E49-7585-2442-9847-B79523987027}"/>
              </a:ext>
            </a:extLst>
          </p:cNvPr>
          <p:cNvSpPr txBox="1"/>
          <p:nvPr/>
        </p:nvSpPr>
        <p:spPr>
          <a:xfrm>
            <a:off x="4032400" y="128570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40FDD5E-4E5E-6A43-B990-72DA30D17C77}"/>
              </a:ext>
            </a:extLst>
          </p:cNvPr>
          <p:cNvSpPr txBox="1"/>
          <p:nvPr/>
        </p:nvSpPr>
        <p:spPr>
          <a:xfrm>
            <a:off x="5027570" y="134838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3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1B0131F-084D-9D4D-BCD7-B0DBCF02F45E}"/>
              </a:ext>
            </a:extLst>
          </p:cNvPr>
          <p:cNvSpPr txBox="1"/>
          <p:nvPr/>
        </p:nvSpPr>
        <p:spPr>
          <a:xfrm>
            <a:off x="7891736" y="134838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6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C403A706-8E3C-5149-B70D-6CECFDD9F5FD}"/>
              </a:ext>
            </a:extLst>
          </p:cNvPr>
          <p:cNvCxnSpPr/>
          <p:nvPr/>
        </p:nvCxnSpPr>
        <p:spPr>
          <a:xfrm>
            <a:off x="1990230" y="6048604"/>
            <a:ext cx="11561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5CC9DC9C-6403-F846-B5A0-87544F89BC12}"/>
              </a:ext>
            </a:extLst>
          </p:cNvPr>
          <p:cNvCxnSpPr/>
          <p:nvPr/>
        </p:nvCxnSpPr>
        <p:spPr>
          <a:xfrm>
            <a:off x="1990230" y="5092673"/>
            <a:ext cx="11561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66F68724-11EB-8941-9B38-8AE4D71EBAFA}"/>
              </a:ext>
            </a:extLst>
          </p:cNvPr>
          <p:cNvCxnSpPr/>
          <p:nvPr/>
        </p:nvCxnSpPr>
        <p:spPr>
          <a:xfrm>
            <a:off x="1990230" y="4146652"/>
            <a:ext cx="11561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CEBD5384-9B74-8D46-AF6C-7C1BA1BCB2B9}"/>
              </a:ext>
            </a:extLst>
          </p:cNvPr>
          <p:cNvCxnSpPr/>
          <p:nvPr/>
        </p:nvCxnSpPr>
        <p:spPr>
          <a:xfrm>
            <a:off x="1990230" y="3189092"/>
            <a:ext cx="11561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8ECAC8C5-F650-2841-92C7-F77FBF731064}"/>
              </a:ext>
            </a:extLst>
          </p:cNvPr>
          <p:cNvCxnSpPr/>
          <p:nvPr/>
        </p:nvCxnSpPr>
        <p:spPr>
          <a:xfrm>
            <a:off x="1990230" y="2236592"/>
            <a:ext cx="11561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AC847B8B-804A-034C-98AC-9DB76285408D}"/>
              </a:ext>
            </a:extLst>
          </p:cNvPr>
          <p:cNvCxnSpPr/>
          <p:nvPr/>
        </p:nvCxnSpPr>
        <p:spPr>
          <a:xfrm>
            <a:off x="1990230" y="1275436"/>
            <a:ext cx="11561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D6D4C4DA-794C-8C45-99BC-BBD799224419}"/>
              </a:ext>
            </a:extLst>
          </p:cNvPr>
          <p:cNvCxnSpPr>
            <a:cxnSpLocks/>
          </p:cNvCxnSpPr>
          <p:nvPr/>
        </p:nvCxnSpPr>
        <p:spPr>
          <a:xfrm>
            <a:off x="3233488" y="384602"/>
            <a:ext cx="0" cy="11887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3041B33D-03C0-6C41-9C6F-CCF83BDB8754}"/>
              </a:ext>
            </a:extLst>
          </p:cNvPr>
          <p:cNvCxnSpPr>
            <a:cxnSpLocks/>
          </p:cNvCxnSpPr>
          <p:nvPr/>
        </p:nvCxnSpPr>
        <p:spPr>
          <a:xfrm>
            <a:off x="4175320" y="387621"/>
            <a:ext cx="0" cy="11887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867F7BA2-487E-BD4D-8807-E3A4810D8C25}"/>
              </a:ext>
            </a:extLst>
          </p:cNvPr>
          <p:cNvCxnSpPr>
            <a:cxnSpLocks/>
          </p:cNvCxnSpPr>
          <p:nvPr/>
        </p:nvCxnSpPr>
        <p:spPr>
          <a:xfrm>
            <a:off x="5163238" y="380205"/>
            <a:ext cx="0" cy="11887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0CA4B17A-9766-3246-B252-3D0AB013650D}"/>
              </a:ext>
            </a:extLst>
          </p:cNvPr>
          <p:cNvCxnSpPr>
            <a:cxnSpLocks/>
          </p:cNvCxnSpPr>
          <p:nvPr/>
        </p:nvCxnSpPr>
        <p:spPr>
          <a:xfrm>
            <a:off x="6116238" y="387621"/>
            <a:ext cx="0" cy="11887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50A27B5C-C6F3-204E-94AB-447206784596}"/>
              </a:ext>
            </a:extLst>
          </p:cNvPr>
          <p:cNvCxnSpPr>
            <a:cxnSpLocks/>
          </p:cNvCxnSpPr>
          <p:nvPr/>
        </p:nvCxnSpPr>
        <p:spPr>
          <a:xfrm>
            <a:off x="7086362" y="386641"/>
            <a:ext cx="0" cy="11887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7A2D405E-1A51-3249-877E-D7CB84F25041}"/>
              </a:ext>
            </a:extLst>
          </p:cNvPr>
          <p:cNvCxnSpPr>
            <a:cxnSpLocks/>
          </p:cNvCxnSpPr>
          <p:nvPr/>
        </p:nvCxnSpPr>
        <p:spPr>
          <a:xfrm>
            <a:off x="8029755" y="380205"/>
            <a:ext cx="0" cy="11887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C57A2335-384C-494C-8FC7-AE1622B802BA}"/>
              </a:ext>
            </a:extLst>
          </p:cNvPr>
          <p:cNvSpPr txBox="1"/>
          <p:nvPr/>
        </p:nvSpPr>
        <p:spPr>
          <a:xfrm>
            <a:off x="526774" y="278296"/>
            <a:ext cx="6751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 3 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DAE2FFE8-7C38-744A-8340-2387F17F28B9}"/>
              </a:ext>
            </a:extLst>
          </p:cNvPr>
          <p:cNvSpPr/>
          <p:nvPr/>
        </p:nvSpPr>
        <p:spPr>
          <a:xfrm>
            <a:off x="6518039" y="2713605"/>
            <a:ext cx="2976898" cy="1381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4FD7AF0-40DE-A345-BECD-382539D12FBD}"/>
              </a:ext>
            </a:extLst>
          </p:cNvPr>
          <p:cNvSpPr/>
          <p:nvPr/>
        </p:nvSpPr>
        <p:spPr>
          <a:xfrm>
            <a:off x="7548602" y="1758901"/>
            <a:ext cx="2143573" cy="10416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D2C8298-7833-D247-A135-8A17D7750EEE}"/>
              </a:ext>
            </a:extLst>
          </p:cNvPr>
          <p:cNvSpPr txBox="1"/>
          <p:nvPr/>
        </p:nvSpPr>
        <p:spPr>
          <a:xfrm>
            <a:off x="6953642" y="134838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5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CBAA152E-82DD-1246-97B5-7EA5F14B056D}"/>
              </a:ext>
            </a:extLst>
          </p:cNvPr>
          <p:cNvSpPr/>
          <p:nvPr/>
        </p:nvSpPr>
        <p:spPr>
          <a:xfrm>
            <a:off x="7494522" y="1796233"/>
            <a:ext cx="2143573" cy="10416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C01ACFC-496A-7A43-87E6-20F68E8456B2}"/>
              </a:ext>
            </a:extLst>
          </p:cNvPr>
          <p:cNvSpPr txBox="1"/>
          <p:nvPr/>
        </p:nvSpPr>
        <p:spPr>
          <a:xfrm>
            <a:off x="5980593" y="134838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4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CD03B862-F003-D847-9166-AC3116F1B7E1}"/>
              </a:ext>
            </a:extLst>
          </p:cNvPr>
          <p:cNvSpPr/>
          <p:nvPr/>
        </p:nvSpPr>
        <p:spPr>
          <a:xfrm>
            <a:off x="3971464" y="5705557"/>
            <a:ext cx="3501134" cy="8947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022D1F7-F394-B547-8E03-98CE3169FA45}"/>
              </a:ext>
            </a:extLst>
          </p:cNvPr>
          <p:cNvSpPr/>
          <p:nvPr/>
        </p:nvSpPr>
        <p:spPr>
          <a:xfrm>
            <a:off x="4932357" y="5043041"/>
            <a:ext cx="2143573" cy="10416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D4008770-440E-8640-874C-E650E3465E48}"/>
              </a:ext>
            </a:extLst>
          </p:cNvPr>
          <p:cNvSpPr/>
          <p:nvPr/>
        </p:nvSpPr>
        <p:spPr>
          <a:xfrm>
            <a:off x="3649659" y="5572869"/>
            <a:ext cx="428264" cy="10416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0466A46-43C3-B64E-83E2-39FF2CD8976B}"/>
              </a:ext>
            </a:extLst>
          </p:cNvPr>
          <p:cNvSpPr/>
          <p:nvPr/>
        </p:nvSpPr>
        <p:spPr>
          <a:xfrm>
            <a:off x="4650740" y="4597514"/>
            <a:ext cx="428264" cy="12030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pic>
        <p:nvPicPr>
          <p:cNvPr id="53" name="Picture 52" descr="Chart&#10;&#10;Description automatically generated with low confidence">
            <a:extLst>
              <a:ext uri="{FF2B5EF4-FFF2-40B4-BE49-F238E27FC236}">
                <a16:creationId xmlns:a16="http://schemas.microsoft.com/office/drawing/2014/main" id="{EDBC329D-BC10-9E47-A826-2B234CCFCF4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1108" t="72194" b="5893"/>
          <a:stretch/>
        </p:blipFill>
        <p:spPr>
          <a:xfrm>
            <a:off x="8698695" y="519462"/>
            <a:ext cx="745677" cy="1502825"/>
          </a:xfrm>
          <a:prstGeom prst="rect">
            <a:avLst/>
          </a:prstGeom>
        </p:spPr>
      </p:pic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F8D0157D-2509-544F-A014-2FA82EC28C92}"/>
              </a:ext>
            </a:extLst>
          </p:cNvPr>
          <p:cNvCxnSpPr>
            <a:cxnSpLocks/>
          </p:cNvCxnSpPr>
          <p:nvPr/>
        </p:nvCxnSpPr>
        <p:spPr>
          <a:xfrm flipV="1">
            <a:off x="3796955" y="5471116"/>
            <a:ext cx="1763492" cy="544084"/>
          </a:xfrm>
          <a:prstGeom prst="line">
            <a:avLst/>
          </a:prstGeom>
          <a:ln w="28575">
            <a:solidFill>
              <a:srgbClr val="002060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Graphic 58" descr="Zoom in with solid fill">
            <a:extLst>
              <a:ext uri="{FF2B5EF4-FFF2-40B4-BE49-F238E27FC236}">
                <a16:creationId xmlns:a16="http://schemas.microsoft.com/office/drawing/2014/main" id="{02343DD1-5A5C-CF46-B67E-4A5C4AA44C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82295" y="5763042"/>
            <a:ext cx="345676" cy="345676"/>
          </a:xfrm>
          <a:prstGeom prst="rect">
            <a:avLst/>
          </a:prstGeom>
        </p:spPr>
      </p:pic>
      <p:pic>
        <p:nvPicPr>
          <p:cNvPr id="60" name="Picture 59" descr="Chart&#10;&#10;Description automatically generated with low confidence">
            <a:extLst>
              <a:ext uri="{FF2B5EF4-FFF2-40B4-BE49-F238E27FC236}">
                <a16:creationId xmlns:a16="http://schemas.microsoft.com/office/drawing/2014/main" id="{0FE40645-8A5F-AD48-80A1-934E09C5741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62" t="32613" r="92768" b="36466"/>
          <a:stretch/>
        </p:blipFill>
        <p:spPr>
          <a:xfrm>
            <a:off x="2160527" y="2547504"/>
            <a:ext cx="299444" cy="2120567"/>
          </a:xfrm>
          <a:prstGeom prst="rect">
            <a:avLst/>
          </a:prstGeom>
        </p:spPr>
      </p:pic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0A40624E-B093-CEB9-10EA-B6BA1B5CA71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7923" r="48571"/>
          <a:stretch/>
        </p:blipFill>
        <p:spPr>
          <a:xfrm>
            <a:off x="5658373" y="3748440"/>
            <a:ext cx="3639903" cy="2878812"/>
          </a:xfrm>
          <a:prstGeom prst="rect">
            <a:avLst/>
          </a:prstGeom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44FED366-4378-FF46-DFAE-0C5718238538}"/>
              </a:ext>
            </a:extLst>
          </p:cNvPr>
          <p:cNvSpPr/>
          <p:nvPr/>
        </p:nvSpPr>
        <p:spPr>
          <a:xfrm>
            <a:off x="8450892" y="785013"/>
            <a:ext cx="128827" cy="13032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B8B86215-DEA9-ED3C-AA46-7D63C821C5A1}"/>
              </a:ext>
            </a:extLst>
          </p:cNvPr>
          <p:cNvSpPr/>
          <p:nvPr/>
        </p:nvSpPr>
        <p:spPr>
          <a:xfrm>
            <a:off x="5609002" y="3689815"/>
            <a:ext cx="98742" cy="17813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6838431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shape&#10;&#10;Description automatically generated">
            <a:extLst>
              <a:ext uri="{FF2B5EF4-FFF2-40B4-BE49-F238E27FC236}">
                <a16:creationId xmlns:a16="http://schemas.microsoft.com/office/drawing/2014/main" id="{82B0F766-A42F-615B-1277-95CA8FE27D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89" t="4058" r="20520" b="6441"/>
          <a:stretch/>
        </p:blipFill>
        <p:spPr>
          <a:xfrm>
            <a:off x="2416038" y="590693"/>
            <a:ext cx="6030268" cy="6137956"/>
          </a:xfrm>
          <a:prstGeom prst="rect">
            <a:avLst/>
          </a:prstGeom>
        </p:spPr>
      </p:pic>
      <p:pic>
        <p:nvPicPr>
          <p:cNvPr id="64" name="Picture 63" descr="Diagram&#10;&#10;Description automatically generated with low confidence">
            <a:extLst>
              <a:ext uri="{FF2B5EF4-FFF2-40B4-BE49-F238E27FC236}">
                <a16:creationId xmlns:a16="http://schemas.microsoft.com/office/drawing/2014/main" id="{D47AAD39-AF4F-A948-872E-D80867FE8F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571" t="92457" r="34296" b="3055"/>
          <a:stretch/>
        </p:blipFill>
        <p:spPr>
          <a:xfrm>
            <a:off x="4279956" y="461303"/>
            <a:ext cx="2443064" cy="307776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35D2587-BA8D-FF45-9898-ECDD619E1DC9}"/>
              </a:ext>
            </a:extLst>
          </p:cNvPr>
          <p:cNvCxnSpPr>
            <a:cxnSpLocks/>
          </p:cNvCxnSpPr>
          <p:nvPr/>
        </p:nvCxnSpPr>
        <p:spPr>
          <a:xfrm>
            <a:off x="2545573" y="441746"/>
            <a:ext cx="612290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76902795-B97E-464B-A109-49BF4C80C82F}"/>
              </a:ext>
            </a:extLst>
          </p:cNvPr>
          <p:cNvSpPr txBox="1"/>
          <p:nvPr/>
        </p:nvSpPr>
        <p:spPr>
          <a:xfrm>
            <a:off x="3099551" y="129351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9E42E49-7585-2442-9847-B79523987027}"/>
              </a:ext>
            </a:extLst>
          </p:cNvPr>
          <p:cNvSpPr txBox="1"/>
          <p:nvPr/>
        </p:nvSpPr>
        <p:spPr>
          <a:xfrm>
            <a:off x="4030423" y="130675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40FDD5E-4E5E-6A43-B990-72DA30D17C77}"/>
              </a:ext>
            </a:extLst>
          </p:cNvPr>
          <p:cNvSpPr txBox="1"/>
          <p:nvPr/>
        </p:nvSpPr>
        <p:spPr>
          <a:xfrm>
            <a:off x="5025593" y="136943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C01ACFC-496A-7A43-87E6-20F68E8456B2}"/>
              </a:ext>
            </a:extLst>
          </p:cNvPr>
          <p:cNvSpPr txBox="1"/>
          <p:nvPr/>
        </p:nvSpPr>
        <p:spPr>
          <a:xfrm>
            <a:off x="5978616" y="136943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D2C8298-7833-D247-A135-8A17D7750EEE}"/>
              </a:ext>
            </a:extLst>
          </p:cNvPr>
          <p:cNvSpPr txBox="1"/>
          <p:nvPr/>
        </p:nvSpPr>
        <p:spPr>
          <a:xfrm>
            <a:off x="6951665" y="136943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5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38C54A3C-6773-E240-8309-0C7789B75B89}"/>
              </a:ext>
            </a:extLst>
          </p:cNvPr>
          <p:cNvSpPr/>
          <p:nvPr/>
        </p:nvSpPr>
        <p:spPr>
          <a:xfrm flipV="1">
            <a:off x="4704250" y="4641690"/>
            <a:ext cx="359663" cy="13578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1B0131F-084D-9D4D-BCD7-B0DBCF02F45E}"/>
              </a:ext>
            </a:extLst>
          </p:cNvPr>
          <p:cNvSpPr txBox="1"/>
          <p:nvPr/>
        </p:nvSpPr>
        <p:spPr>
          <a:xfrm>
            <a:off x="7889759" y="136943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6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D4008770-440E-8640-874C-E650E3465E48}"/>
              </a:ext>
            </a:extLst>
          </p:cNvPr>
          <p:cNvSpPr/>
          <p:nvPr/>
        </p:nvSpPr>
        <p:spPr>
          <a:xfrm>
            <a:off x="3708618" y="5568189"/>
            <a:ext cx="428264" cy="9678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022D1F7-F394-B547-8E03-98CE3169FA45}"/>
              </a:ext>
            </a:extLst>
          </p:cNvPr>
          <p:cNvSpPr/>
          <p:nvPr/>
        </p:nvSpPr>
        <p:spPr>
          <a:xfrm>
            <a:off x="7541199" y="1710521"/>
            <a:ext cx="1049441" cy="19738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D6D4C4DA-794C-8C45-99BC-BBD799224419}"/>
              </a:ext>
            </a:extLst>
          </p:cNvPr>
          <p:cNvCxnSpPr>
            <a:cxnSpLocks/>
          </p:cNvCxnSpPr>
          <p:nvPr/>
        </p:nvCxnSpPr>
        <p:spPr>
          <a:xfrm>
            <a:off x="3231511" y="386707"/>
            <a:ext cx="0" cy="11887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3041B33D-03C0-6C41-9C6F-CCF83BDB8754}"/>
              </a:ext>
            </a:extLst>
          </p:cNvPr>
          <p:cNvCxnSpPr>
            <a:cxnSpLocks/>
          </p:cNvCxnSpPr>
          <p:nvPr/>
        </p:nvCxnSpPr>
        <p:spPr>
          <a:xfrm>
            <a:off x="4173343" y="389726"/>
            <a:ext cx="0" cy="11887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867F7BA2-487E-BD4D-8807-E3A4810D8C25}"/>
              </a:ext>
            </a:extLst>
          </p:cNvPr>
          <p:cNvCxnSpPr>
            <a:cxnSpLocks/>
          </p:cNvCxnSpPr>
          <p:nvPr/>
        </p:nvCxnSpPr>
        <p:spPr>
          <a:xfrm>
            <a:off x="5161261" y="382310"/>
            <a:ext cx="0" cy="11887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0CA4B17A-9766-3246-B252-3D0AB013650D}"/>
              </a:ext>
            </a:extLst>
          </p:cNvPr>
          <p:cNvCxnSpPr>
            <a:cxnSpLocks/>
          </p:cNvCxnSpPr>
          <p:nvPr/>
        </p:nvCxnSpPr>
        <p:spPr>
          <a:xfrm>
            <a:off x="6114261" y="389726"/>
            <a:ext cx="0" cy="11887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50A27B5C-C6F3-204E-94AB-447206784596}"/>
              </a:ext>
            </a:extLst>
          </p:cNvPr>
          <p:cNvCxnSpPr>
            <a:cxnSpLocks/>
          </p:cNvCxnSpPr>
          <p:nvPr/>
        </p:nvCxnSpPr>
        <p:spPr>
          <a:xfrm>
            <a:off x="7084385" y="388746"/>
            <a:ext cx="0" cy="11887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7A2D405E-1A51-3249-877E-D7CB84F25041}"/>
              </a:ext>
            </a:extLst>
          </p:cNvPr>
          <p:cNvCxnSpPr>
            <a:cxnSpLocks/>
          </p:cNvCxnSpPr>
          <p:nvPr/>
        </p:nvCxnSpPr>
        <p:spPr>
          <a:xfrm>
            <a:off x="8027778" y="382310"/>
            <a:ext cx="0" cy="11887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C57A2335-384C-494C-8FC7-AE1622B802BA}"/>
              </a:ext>
            </a:extLst>
          </p:cNvPr>
          <p:cNvSpPr txBox="1"/>
          <p:nvPr/>
        </p:nvSpPr>
        <p:spPr>
          <a:xfrm>
            <a:off x="526774" y="278296"/>
            <a:ext cx="6751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 4 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87199E3-A466-BD47-A627-82B4F01751DD}"/>
              </a:ext>
            </a:extLst>
          </p:cNvPr>
          <p:cNvSpPr/>
          <p:nvPr/>
        </p:nvSpPr>
        <p:spPr>
          <a:xfrm>
            <a:off x="6543188" y="2644779"/>
            <a:ext cx="1484590" cy="16507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E2A8CCA3-9696-8345-A499-90AF8A8DC919}"/>
              </a:ext>
            </a:extLst>
          </p:cNvPr>
          <p:cNvSpPr/>
          <p:nvPr/>
        </p:nvSpPr>
        <p:spPr>
          <a:xfrm>
            <a:off x="8567781" y="1022581"/>
            <a:ext cx="359663" cy="5943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17AF0A86-DE7C-684D-8580-52AEA0106CAB}"/>
              </a:ext>
            </a:extLst>
          </p:cNvPr>
          <p:cNvSpPr/>
          <p:nvPr/>
        </p:nvSpPr>
        <p:spPr>
          <a:xfrm>
            <a:off x="8544922" y="909215"/>
            <a:ext cx="45719" cy="7076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pic>
        <p:nvPicPr>
          <p:cNvPr id="62" name="Picture 61" descr="Chart&#10;&#10;Description automatically generated with low confidence">
            <a:extLst>
              <a:ext uri="{FF2B5EF4-FFF2-40B4-BE49-F238E27FC236}">
                <a16:creationId xmlns:a16="http://schemas.microsoft.com/office/drawing/2014/main" id="{35AB4598-687E-E24C-926A-19BC5007DC9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62" t="32613" r="92768" b="36466"/>
          <a:stretch/>
        </p:blipFill>
        <p:spPr>
          <a:xfrm>
            <a:off x="2160527" y="2547504"/>
            <a:ext cx="299444" cy="2120567"/>
          </a:xfrm>
          <a:prstGeom prst="rect">
            <a:avLst/>
          </a:prstGeom>
        </p:spPr>
      </p:pic>
      <p:pic>
        <p:nvPicPr>
          <p:cNvPr id="66" name="Picture 65" descr="Chart&#10;&#10;Description automatically generated with low confidence">
            <a:extLst>
              <a:ext uri="{FF2B5EF4-FFF2-40B4-BE49-F238E27FC236}">
                <a16:creationId xmlns:a16="http://schemas.microsoft.com/office/drawing/2014/main" id="{B0BCEF5B-CB4B-0741-ACAD-B9A1ACE3FE7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1108" t="72194" b="5893"/>
          <a:stretch/>
        </p:blipFill>
        <p:spPr>
          <a:xfrm>
            <a:off x="8698695" y="519462"/>
            <a:ext cx="745677" cy="1502825"/>
          </a:xfrm>
          <a:prstGeom prst="rect">
            <a:avLst/>
          </a:prstGeom>
        </p:spPr>
      </p:pic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3E505240-B71C-1146-93CC-F5BAA65E1345}"/>
              </a:ext>
            </a:extLst>
          </p:cNvPr>
          <p:cNvCxnSpPr>
            <a:cxnSpLocks/>
          </p:cNvCxnSpPr>
          <p:nvPr/>
        </p:nvCxnSpPr>
        <p:spPr>
          <a:xfrm>
            <a:off x="2048037" y="853570"/>
            <a:ext cx="0" cy="5612775"/>
          </a:xfrm>
          <a:prstGeom prst="straightConnector1">
            <a:avLst/>
          </a:prstGeom>
          <a:ln w="19050">
            <a:solidFill>
              <a:schemeClr val="tx1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EED51FEE-1E93-5241-96BA-5D360A842050}"/>
              </a:ext>
            </a:extLst>
          </p:cNvPr>
          <p:cNvSpPr txBox="1"/>
          <p:nvPr/>
        </p:nvSpPr>
        <p:spPr>
          <a:xfrm>
            <a:off x="1747689" y="1121547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7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D2446B8D-B8DA-614B-B7BC-094E11BC9A99}"/>
              </a:ext>
            </a:extLst>
          </p:cNvPr>
          <p:cNvSpPr txBox="1"/>
          <p:nvPr/>
        </p:nvSpPr>
        <p:spPr>
          <a:xfrm>
            <a:off x="1747689" y="2088244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6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F80DC41F-1B98-1945-8454-8FDF48307E40}"/>
              </a:ext>
            </a:extLst>
          </p:cNvPr>
          <p:cNvSpPr txBox="1"/>
          <p:nvPr/>
        </p:nvSpPr>
        <p:spPr>
          <a:xfrm>
            <a:off x="1747689" y="3030874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5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7B57E6FC-F6AC-7B43-9EA5-30132F401ECE}"/>
              </a:ext>
            </a:extLst>
          </p:cNvPr>
          <p:cNvSpPr txBox="1"/>
          <p:nvPr/>
        </p:nvSpPr>
        <p:spPr>
          <a:xfrm>
            <a:off x="1752736" y="3987703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4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0C2A440B-9AB1-474D-955B-B9EFF32F1B26}"/>
              </a:ext>
            </a:extLst>
          </p:cNvPr>
          <p:cNvSpPr txBox="1"/>
          <p:nvPr/>
        </p:nvSpPr>
        <p:spPr>
          <a:xfrm>
            <a:off x="1747689" y="4935287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3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68178627-6C9A-E14B-9C03-573EC1E8E899}"/>
              </a:ext>
            </a:extLst>
          </p:cNvPr>
          <p:cNvSpPr txBox="1"/>
          <p:nvPr/>
        </p:nvSpPr>
        <p:spPr>
          <a:xfrm>
            <a:off x="1747689" y="5889867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2</a:t>
            </a:r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B7E4CB28-2EA0-C140-8467-FC994324F632}"/>
              </a:ext>
            </a:extLst>
          </p:cNvPr>
          <p:cNvCxnSpPr/>
          <p:nvPr/>
        </p:nvCxnSpPr>
        <p:spPr>
          <a:xfrm>
            <a:off x="1990230" y="6048604"/>
            <a:ext cx="11561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35A3EB79-86B1-5748-AF2C-B57DD51F3C7A}"/>
              </a:ext>
            </a:extLst>
          </p:cNvPr>
          <p:cNvCxnSpPr/>
          <p:nvPr/>
        </p:nvCxnSpPr>
        <p:spPr>
          <a:xfrm>
            <a:off x="1990230" y="5092673"/>
            <a:ext cx="11561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11DADC88-F2EB-EE4A-B12E-8B42F2A93E2D}"/>
              </a:ext>
            </a:extLst>
          </p:cNvPr>
          <p:cNvCxnSpPr/>
          <p:nvPr/>
        </p:nvCxnSpPr>
        <p:spPr>
          <a:xfrm>
            <a:off x="1990230" y="4146652"/>
            <a:ext cx="11561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CE27CFC8-3AC1-D549-8E04-32AA4B6C7B3A}"/>
              </a:ext>
            </a:extLst>
          </p:cNvPr>
          <p:cNvCxnSpPr/>
          <p:nvPr/>
        </p:nvCxnSpPr>
        <p:spPr>
          <a:xfrm>
            <a:off x="1990230" y="3189092"/>
            <a:ext cx="11561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71706BAF-F97F-BA49-9BE9-E309761F0306}"/>
              </a:ext>
            </a:extLst>
          </p:cNvPr>
          <p:cNvCxnSpPr/>
          <p:nvPr/>
        </p:nvCxnSpPr>
        <p:spPr>
          <a:xfrm>
            <a:off x="1990230" y="2236592"/>
            <a:ext cx="11561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49D9CEF0-F519-FD4E-B899-BBA226C7D763}"/>
              </a:ext>
            </a:extLst>
          </p:cNvPr>
          <p:cNvCxnSpPr/>
          <p:nvPr/>
        </p:nvCxnSpPr>
        <p:spPr>
          <a:xfrm>
            <a:off x="1990230" y="1275436"/>
            <a:ext cx="11561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FCB7DC14-8C99-429A-1EE4-094BEBE4722E}"/>
              </a:ext>
            </a:extLst>
          </p:cNvPr>
          <p:cNvSpPr/>
          <p:nvPr/>
        </p:nvSpPr>
        <p:spPr>
          <a:xfrm>
            <a:off x="4636838" y="4641690"/>
            <a:ext cx="1011946" cy="19688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3E4EF902-7B3B-EA41-8129-6A3DE9B0F18D}"/>
              </a:ext>
            </a:extLst>
          </p:cNvPr>
          <p:cNvCxnSpPr>
            <a:cxnSpLocks/>
          </p:cNvCxnSpPr>
          <p:nvPr/>
        </p:nvCxnSpPr>
        <p:spPr>
          <a:xfrm flipV="1">
            <a:off x="3796955" y="5471116"/>
            <a:ext cx="1763492" cy="544084"/>
          </a:xfrm>
          <a:prstGeom prst="line">
            <a:avLst/>
          </a:prstGeom>
          <a:ln w="28575">
            <a:solidFill>
              <a:srgbClr val="002060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D2A47DAF-A9A0-AF81-D4BD-F044E1DD081B}"/>
              </a:ext>
            </a:extLst>
          </p:cNvPr>
          <p:cNvSpPr/>
          <p:nvPr/>
        </p:nvSpPr>
        <p:spPr>
          <a:xfrm>
            <a:off x="5608642" y="3598557"/>
            <a:ext cx="593585" cy="10695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pic>
        <p:nvPicPr>
          <p:cNvPr id="27" name="Graphic 26" descr="Zoom in with solid fill">
            <a:extLst>
              <a:ext uri="{FF2B5EF4-FFF2-40B4-BE49-F238E27FC236}">
                <a16:creationId xmlns:a16="http://schemas.microsoft.com/office/drawing/2014/main" id="{5BB5C923-A883-6648-97BF-7763E60A6A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82295" y="5763042"/>
            <a:ext cx="345676" cy="345676"/>
          </a:xfrm>
          <a:prstGeom prst="rect">
            <a:avLst/>
          </a:prstGeom>
        </p:spPr>
      </p:pic>
      <p:pic>
        <p:nvPicPr>
          <p:cNvPr id="47" name="Picture 46" descr="Chart&#10;&#10;Description automatically generated">
            <a:extLst>
              <a:ext uri="{FF2B5EF4-FFF2-40B4-BE49-F238E27FC236}">
                <a16:creationId xmlns:a16="http://schemas.microsoft.com/office/drawing/2014/main" id="{51C3FC2D-BEE6-BB1B-A8C6-9B17E5004EF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1540" r="3419"/>
          <a:stretch/>
        </p:blipFill>
        <p:spPr>
          <a:xfrm>
            <a:off x="5607024" y="3747337"/>
            <a:ext cx="3768367" cy="2878812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373E6707-CE83-5E84-1744-FE68F7361CD0}"/>
              </a:ext>
            </a:extLst>
          </p:cNvPr>
          <p:cNvSpPr/>
          <p:nvPr/>
        </p:nvSpPr>
        <p:spPr>
          <a:xfrm>
            <a:off x="3975768" y="6305694"/>
            <a:ext cx="1011946" cy="3662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1858038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84C469F4-7A4E-1D91-E0B9-2FD71AA84A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1295" y="1300801"/>
            <a:ext cx="9094574" cy="3657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5AB44B7-312E-FE42-8B56-E4E5EEBCD032}"/>
              </a:ext>
            </a:extLst>
          </p:cNvPr>
          <p:cNvSpPr txBox="1"/>
          <p:nvPr/>
        </p:nvSpPr>
        <p:spPr>
          <a:xfrm>
            <a:off x="1987365" y="1200811"/>
            <a:ext cx="319318" cy="3590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33" b="1" dirty="0"/>
              <a:t>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A5DAA4-865B-984F-872B-ED9416898B01}"/>
              </a:ext>
            </a:extLst>
          </p:cNvPr>
          <p:cNvSpPr txBox="1"/>
          <p:nvPr/>
        </p:nvSpPr>
        <p:spPr>
          <a:xfrm>
            <a:off x="6039058" y="1200811"/>
            <a:ext cx="248145" cy="3590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33" b="1" dirty="0"/>
              <a:t>B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C9B806-39EA-3F4A-9D5E-F62E48FCB438}"/>
              </a:ext>
            </a:extLst>
          </p:cNvPr>
          <p:cNvSpPr txBox="1"/>
          <p:nvPr/>
        </p:nvSpPr>
        <p:spPr>
          <a:xfrm>
            <a:off x="526774" y="278296"/>
            <a:ext cx="6222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 5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50383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5CDCD9DF-CC00-DF4D-B02D-A9F35AD141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1295" y="1300801"/>
            <a:ext cx="9094574" cy="3657600"/>
          </a:xfrm>
          <a:prstGeom prst="rect">
            <a:avLst/>
          </a:prstGeom>
        </p:spPr>
      </p:pic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44C3F7A6-E05B-D07E-1D72-2DEF5F83CD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1295" y="1300801"/>
            <a:ext cx="9094574" cy="36576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046B4D2-7EAD-8C41-AA0F-D2418A33FDF1}"/>
              </a:ext>
            </a:extLst>
          </p:cNvPr>
          <p:cNvSpPr txBox="1"/>
          <p:nvPr/>
        </p:nvSpPr>
        <p:spPr>
          <a:xfrm>
            <a:off x="526774" y="278296"/>
            <a:ext cx="6751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 6 </a:t>
            </a:r>
          </a:p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08F317-CDB6-6447-908F-B888D17A65C4}"/>
              </a:ext>
            </a:extLst>
          </p:cNvPr>
          <p:cNvSpPr txBox="1"/>
          <p:nvPr/>
        </p:nvSpPr>
        <p:spPr>
          <a:xfrm>
            <a:off x="1987365" y="1200811"/>
            <a:ext cx="319318" cy="3590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33" b="1" dirty="0"/>
              <a:t>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9FBC54E-7D38-5644-86B8-58D6CE1D7A65}"/>
              </a:ext>
            </a:extLst>
          </p:cNvPr>
          <p:cNvSpPr txBox="1"/>
          <p:nvPr/>
        </p:nvSpPr>
        <p:spPr>
          <a:xfrm>
            <a:off x="6039058" y="1200811"/>
            <a:ext cx="248145" cy="3590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33" b="1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9871638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Picture 6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CA28D97E-3C93-CEA8-7357-A61BDA1161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812" r="25308" b="94266"/>
          <a:stretch/>
        </p:blipFill>
        <p:spPr>
          <a:xfrm>
            <a:off x="1529178" y="2358541"/>
            <a:ext cx="8869680" cy="168244"/>
          </a:xfrm>
          <a:prstGeom prst="rect">
            <a:avLst/>
          </a:prstGeom>
        </p:spPr>
      </p:pic>
      <p:pic>
        <p:nvPicPr>
          <p:cNvPr id="63" name="Picture 6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722B6D83-FE35-74FA-7A8A-81BCF08D7D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21" r="12568"/>
          <a:stretch/>
        </p:blipFill>
        <p:spPr>
          <a:xfrm>
            <a:off x="147599" y="2578668"/>
            <a:ext cx="12042470" cy="2745707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38103EC-3097-A542-8C31-C082A9C117F5}"/>
              </a:ext>
            </a:extLst>
          </p:cNvPr>
          <p:cNvCxnSpPr>
            <a:cxnSpLocks/>
          </p:cNvCxnSpPr>
          <p:nvPr/>
        </p:nvCxnSpPr>
        <p:spPr>
          <a:xfrm>
            <a:off x="1201959" y="2080394"/>
            <a:ext cx="9374890" cy="0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5C57651-68B5-CB46-9826-B500A4C55892}"/>
                  </a:ext>
                </a:extLst>
              </p:cNvPr>
              <p:cNvSpPr txBox="1"/>
              <p:nvPr/>
            </p:nvSpPr>
            <p:spPr>
              <a:xfrm>
                <a:off x="4463943" y="1705054"/>
                <a:ext cx="271920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Minimum residence time (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𝜿</m:t>
                    </m:r>
                  </m:oMath>
                </a14:m>
                <a:r>
                  <a:rPr lang="en-US" sz="16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5C57651-68B5-CB46-9826-B500A4C558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3943" y="1705054"/>
                <a:ext cx="2719206" cy="338554"/>
              </a:xfrm>
              <a:prstGeom prst="rect">
                <a:avLst/>
              </a:prstGeom>
              <a:blipFill>
                <a:blip r:embed="rId4"/>
                <a:stretch>
                  <a:fillRect l="-1395" t="-7407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8934D0EA-E52D-3C4F-AC11-D5D4B56F563D}"/>
              </a:ext>
            </a:extLst>
          </p:cNvPr>
          <p:cNvSpPr txBox="1"/>
          <p:nvPr/>
        </p:nvSpPr>
        <p:spPr>
          <a:xfrm>
            <a:off x="357467" y="2263644"/>
            <a:ext cx="319318" cy="3590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33" b="1" dirty="0"/>
              <a:t>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4CD918F-2408-5D45-8FF6-9ADFED77BE5E}"/>
              </a:ext>
            </a:extLst>
          </p:cNvPr>
          <p:cNvSpPr txBox="1"/>
          <p:nvPr/>
        </p:nvSpPr>
        <p:spPr>
          <a:xfrm>
            <a:off x="526774" y="278296"/>
            <a:ext cx="6751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 7 </a:t>
            </a:r>
          </a:p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270C9F-BA43-C940-8231-CFD7A3DD2A45}"/>
              </a:ext>
            </a:extLst>
          </p:cNvPr>
          <p:cNvSpPr txBox="1"/>
          <p:nvPr/>
        </p:nvSpPr>
        <p:spPr>
          <a:xfrm>
            <a:off x="8437732" y="2285537"/>
            <a:ext cx="324128" cy="3590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33" b="1" dirty="0"/>
              <a:t>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603999-849E-F94B-B675-0EDDE941D55D}"/>
              </a:ext>
            </a:extLst>
          </p:cNvPr>
          <p:cNvSpPr txBox="1"/>
          <p:nvPr/>
        </p:nvSpPr>
        <p:spPr>
          <a:xfrm>
            <a:off x="3059972" y="2294083"/>
            <a:ext cx="309700" cy="3590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33" b="1" dirty="0"/>
              <a:t>B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294493-931D-804B-82B0-17856E75C572}"/>
              </a:ext>
            </a:extLst>
          </p:cNvPr>
          <p:cNvSpPr txBox="1"/>
          <p:nvPr/>
        </p:nvSpPr>
        <p:spPr>
          <a:xfrm>
            <a:off x="5752859" y="2285537"/>
            <a:ext cx="301686" cy="3590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33" b="1" dirty="0"/>
              <a:t>C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F7602D4-ACE3-3BD6-D95C-502259B7FE5F}"/>
              </a:ext>
            </a:extLst>
          </p:cNvPr>
          <p:cNvCxnSpPr>
            <a:cxnSpLocks/>
          </p:cNvCxnSpPr>
          <p:nvPr/>
        </p:nvCxnSpPr>
        <p:spPr>
          <a:xfrm>
            <a:off x="8761859" y="4498161"/>
            <a:ext cx="649224" cy="0"/>
          </a:xfrm>
          <a:prstGeom prst="line">
            <a:avLst/>
          </a:prstGeom>
          <a:ln w="28575">
            <a:solidFill>
              <a:srgbClr val="FF409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C9C71BC-8735-446C-7771-A8337B52EA5A}"/>
              </a:ext>
            </a:extLst>
          </p:cNvPr>
          <p:cNvCxnSpPr>
            <a:cxnSpLocks/>
          </p:cNvCxnSpPr>
          <p:nvPr/>
        </p:nvCxnSpPr>
        <p:spPr>
          <a:xfrm>
            <a:off x="9738360" y="3755211"/>
            <a:ext cx="320040" cy="0"/>
          </a:xfrm>
          <a:prstGeom prst="line">
            <a:avLst/>
          </a:prstGeom>
          <a:ln w="28575">
            <a:solidFill>
              <a:srgbClr val="FF409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2A6F584-CE09-E364-7D19-EF3FF7A4C97F}"/>
              </a:ext>
            </a:extLst>
          </p:cNvPr>
          <p:cNvCxnSpPr>
            <a:cxnSpLocks/>
          </p:cNvCxnSpPr>
          <p:nvPr/>
        </p:nvCxnSpPr>
        <p:spPr>
          <a:xfrm>
            <a:off x="10378440" y="3009086"/>
            <a:ext cx="651510" cy="0"/>
          </a:xfrm>
          <a:prstGeom prst="line">
            <a:avLst/>
          </a:prstGeom>
          <a:ln w="28575">
            <a:solidFill>
              <a:srgbClr val="FF409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9F652E0-E350-20D3-13DF-5340AEBAFD51}"/>
              </a:ext>
            </a:extLst>
          </p:cNvPr>
          <p:cNvCxnSpPr>
            <a:cxnSpLocks/>
          </p:cNvCxnSpPr>
          <p:nvPr/>
        </p:nvCxnSpPr>
        <p:spPr>
          <a:xfrm>
            <a:off x="10058400" y="3383736"/>
            <a:ext cx="320040" cy="0"/>
          </a:xfrm>
          <a:prstGeom prst="line">
            <a:avLst/>
          </a:prstGeom>
          <a:ln w="28575">
            <a:solidFill>
              <a:srgbClr val="FF409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457E394-AE9C-3545-3F97-0D8AD501C42D}"/>
              </a:ext>
            </a:extLst>
          </p:cNvPr>
          <p:cNvCxnSpPr>
            <a:cxnSpLocks/>
          </p:cNvCxnSpPr>
          <p:nvPr/>
        </p:nvCxnSpPr>
        <p:spPr>
          <a:xfrm>
            <a:off x="9411083" y="4133036"/>
            <a:ext cx="320040" cy="0"/>
          </a:xfrm>
          <a:prstGeom prst="line">
            <a:avLst/>
          </a:prstGeom>
          <a:ln w="28575">
            <a:solidFill>
              <a:srgbClr val="FF409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FEFAD331-A6E7-784B-BADF-6B3F82E5ECA7}"/>
              </a:ext>
            </a:extLst>
          </p:cNvPr>
          <p:cNvCxnSpPr>
            <a:cxnSpLocks/>
          </p:cNvCxnSpPr>
          <p:nvPr/>
        </p:nvCxnSpPr>
        <p:spPr>
          <a:xfrm>
            <a:off x="9411466" y="4114800"/>
            <a:ext cx="0" cy="393192"/>
          </a:xfrm>
          <a:prstGeom prst="line">
            <a:avLst/>
          </a:prstGeom>
          <a:ln w="28575">
            <a:solidFill>
              <a:srgbClr val="FF409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CB6086F-945A-C592-B885-40DCA3790130}"/>
              </a:ext>
            </a:extLst>
          </p:cNvPr>
          <p:cNvCxnSpPr>
            <a:cxnSpLocks/>
          </p:cNvCxnSpPr>
          <p:nvPr/>
        </p:nvCxnSpPr>
        <p:spPr>
          <a:xfrm>
            <a:off x="9738360" y="3739844"/>
            <a:ext cx="0" cy="402336"/>
          </a:xfrm>
          <a:prstGeom prst="line">
            <a:avLst/>
          </a:prstGeom>
          <a:ln w="28575">
            <a:solidFill>
              <a:srgbClr val="FF409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9D61FA3-9627-FC4E-7B72-16B5C337AE39}"/>
              </a:ext>
            </a:extLst>
          </p:cNvPr>
          <p:cNvCxnSpPr>
            <a:cxnSpLocks/>
          </p:cNvCxnSpPr>
          <p:nvPr/>
        </p:nvCxnSpPr>
        <p:spPr>
          <a:xfrm>
            <a:off x="10058400" y="3364992"/>
            <a:ext cx="0" cy="402336"/>
          </a:xfrm>
          <a:prstGeom prst="line">
            <a:avLst/>
          </a:prstGeom>
          <a:ln w="28575">
            <a:solidFill>
              <a:srgbClr val="FF409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AD2CDEC-8320-F751-6D8B-EC546C46207B}"/>
              </a:ext>
            </a:extLst>
          </p:cNvPr>
          <p:cNvCxnSpPr>
            <a:cxnSpLocks/>
          </p:cNvCxnSpPr>
          <p:nvPr/>
        </p:nvCxnSpPr>
        <p:spPr>
          <a:xfrm>
            <a:off x="10378440" y="2990088"/>
            <a:ext cx="0" cy="402336"/>
          </a:xfrm>
          <a:prstGeom prst="line">
            <a:avLst/>
          </a:prstGeom>
          <a:ln w="28575">
            <a:solidFill>
              <a:srgbClr val="FF409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E143D2A-3C13-9A06-A022-E90BBE0BA6D7}"/>
              </a:ext>
            </a:extLst>
          </p:cNvPr>
          <p:cNvCxnSpPr>
            <a:cxnSpLocks/>
          </p:cNvCxnSpPr>
          <p:nvPr/>
        </p:nvCxnSpPr>
        <p:spPr>
          <a:xfrm>
            <a:off x="6073775" y="4498161"/>
            <a:ext cx="649224" cy="0"/>
          </a:xfrm>
          <a:prstGeom prst="line">
            <a:avLst/>
          </a:prstGeom>
          <a:ln w="28575">
            <a:solidFill>
              <a:srgbClr val="FF409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8ABD825-C5CB-3C56-69FD-C8F1DE19398E}"/>
              </a:ext>
            </a:extLst>
          </p:cNvPr>
          <p:cNvCxnSpPr>
            <a:cxnSpLocks/>
          </p:cNvCxnSpPr>
          <p:nvPr/>
        </p:nvCxnSpPr>
        <p:spPr>
          <a:xfrm>
            <a:off x="7050276" y="3755211"/>
            <a:ext cx="320040" cy="0"/>
          </a:xfrm>
          <a:prstGeom prst="line">
            <a:avLst/>
          </a:prstGeom>
          <a:ln w="28575">
            <a:solidFill>
              <a:srgbClr val="FF409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346D01B-29E3-468B-77B9-77B70ADDA033}"/>
              </a:ext>
            </a:extLst>
          </p:cNvPr>
          <p:cNvCxnSpPr>
            <a:cxnSpLocks/>
          </p:cNvCxnSpPr>
          <p:nvPr/>
        </p:nvCxnSpPr>
        <p:spPr>
          <a:xfrm>
            <a:off x="7690356" y="3009086"/>
            <a:ext cx="651510" cy="0"/>
          </a:xfrm>
          <a:prstGeom prst="line">
            <a:avLst/>
          </a:prstGeom>
          <a:ln w="28575">
            <a:solidFill>
              <a:srgbClr val="FF409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029081D-ADC5-806B-7D6E-AF7B8350B14D}"/>
              </a:ext>
            </a:extLst>
          </p:cNvPr>
          <p:cNvCxnSpPr>
            <a:cxnSpLocks/>
          </p:cNvCxnSpPr>
          <p:nvPr/>
        </p:nvCxnSpPr>
        <p:spPr>
          <a:xfrm>
            <a:off x="7370316" y="3383736"/>
            <a:ext cx="320040" cy="0"/>
          </a:xfrm>
          <a:prstGeom prst="line">
            <a:avLst/>
          </a:prstGeom>
          <a:ln w="28575">
            <a:solidFill>
              <a:srgbClr val="FF409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3255CE45-1C31-AAD8-70F3-535066D14AC0}"/>
              </a:ext>
            </a:extLst>
          </p:cNvPr>
          <p:cNvCxnSpPr>
            <a:cxnSpLocks/>
          </p:cNvCxnSpPr>
          <p:nvPr/>
        </p:nvCxnSpPr>
        <p:spPr>
          <a:xfrm>
            <a:off x="6722999" y="4133036"/>
            <a:ext cx="320040" cy="0"/>
          </a:xfrm>
          <a:prstGeom prst="line">
            <a:avLst/>
          </a:prstGeom>
          <a:ln w="28575">
            <a:solidFill>
              <a:srgbClr val="FF409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EC92E1D1-3D05-C126-431A-CB3AB493A88B}"/>
              </a:ext>
            </a:extLst>
          </p:cNvPr>
          <p:cNvCxnSpPr>
            <a:cxnSpLocks/>
          </p:cNvCxnSpPr>
          <p:nvPr/>
        </p:nvCxnSpPr>
        <p:spPr>
          <a:xfrm>
            <a:off x="6723382" y="4114800"/>
            <a:ext cx="0" cy="393192"/>
          </a:xfrm>
          <a:prstGeom prst="line">
            <a:avLst/>
          </a:prstGeom>
          <a:ln w="28575">
            <a:solidFill>
              <a:srgbClr val="FF409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855417DA-DC53-2F88-356A-A18E8781B48F}"/>
              </a:ext>
            </a:extLst>
          </p:cNvPr>
          <p:cNvCxnSpPr>
            <a:cxnSpLocks/>
          </p:cNvCxnSpPr>
          <p:nvPr/>
        </p:nvCxnSpPr>
        <p:spPr>
          <a:xfrm>
            <a:off x="7050276" y="3739844"/>
            <a:ext cx="0" cy="402336"/>
          </a:xfrm>
          <a:prstGeom prst="line">
            <a:avLst/>
          </a:prstGeom>
          <a:ln w="28575">
            <a:solidFill>
              <a:srgbClr val="FF409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71943BF9-D5FA-A04F-AC6F-5BF1630B0BF5}"/>
              </a:ext>
            </a:extLst>
          </p:cNvPr>
          <p:cNvCxnSpPr>
            <a:cxnSpLocks/>
          </p:cNvCxnSpPr>
          <p:nvPr/>
        </p:nvCxnSpPr>
        <p:spPr>
          <a:xfrm>
            <a:off x="7370316" y="3364992"/>
            <a:ext cx="0" cy="402336"/>
          </a:xfrm>
          <a:prstGeom prst="line">
            <a:avLst/>
          </a:prstGeom>
          <a:ln w="28575">
            <a:solidFill>
              <a:srgbClr val="FF409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5E5AAD14-5E34-35AF-AFD0-8F61C85B4AA4}"/>
              </a:ext>
            </a:extLst>
          </p:cNvPr>
          <p:cNvCxnSpPr>
            <a:cxnSpLocks/>
          </p:cNvCxnSpPr>
          <p:nvPr/>
        </p:nvCxnSpPr>
        <p:spPr>
          <a:xfrm>
            <a:off x="7690356" y="2990088"/>
            <a:ext cx="0" cy="402336"/>
          </a:xfrm>
          <a:prstGeom prst="line">
            <a:avLst/>
          </a:prstGeom>
          <a:ln w="28575">
            <a:solidFill>
              <a:srgbClr val="FF409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8652686D-8A92-AB3C-9DD2-1B6F71A9922D}"/>
              </a:ext>
            </a:extLst>
          </p:cNvPr>
          <p:cNvCxnSpPr>
            <a:cxnSpLocks/>
          </p:cNvCxnSpPr>
          <p:nvPr/>
        </p:nvCxnSpPr>
        <p:spPr>
          <a:xfrm>
            <a:off x="3369672" y="4498218"/>
            <a:ext cx="649224" cy="0"/>
          </a:xfrm>
          <a:prstGeom prst="line">
            <a:avLst/>
          </a:prstGeom>
          <a:ln w="28575">
            <a:solidFill>
              <a:srgbClr val="FF409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768D5165-97A2-F0A3-23C3-0E2D9F5B6447}"/>
              </a:ext>
            </a:extLst>
          </p:cNvPr>
          <p:cNvCxnSpPr>
            <a:cxnSpLocks/>
          </p:cNvCxnSpPr>
          <p:nvPr/>
        </p:nvCxnSpPr>
        <p:spPr>
          <a:xfrm>
            <a:off x="4346173" y="3755268"/>
            <a:ext cx="320040" cy="0"/>
          </a:xfrm>
          <a:prstGeom prst="line">
            <a:avLst/>
          </a:prstGeom>
          <a:ln w="28575">
            <a:solidFill>
              <a:srgbClr val="FF409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7E448665-E5A0-8D56-D255-203A93AAC425}"/>
              </a:ext>
            </a:extLst>
          </p:cNvPr>
          <p:cNvCxnSpPr>
            <a:cxnSpLocks/>
          </p:cNvCxnSpPr>
          <p:nvPr/>
        </p:nvCxnSpPr>
        <p:spPr>
          <a:xfrm>
            <a:off x="4986253" y="3009143"/>
            <a:ext cx="651510" cy="0"/>
          </a:xfrm>
          <a:prstGeom prst="line">
            <a:avLst/>
          </a:prstGeom>
          <a:ln w="28575">
            <a:solidFill>
              <a:srgbClr val="FF409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4CE2990E-168C-F122-D811-CF196F69F7F4}"/>
              </a:ext>
            </a:extLst>
          </p:cNvPr>
          <p:cNvCxnSpPr>
            <a:cxnSpLocks/>
          </p:cNvCxnSpPr>
          <p:nvPr/>
        </p:nvCxnSpPr>
        <p:spPr>
          <a:xfrm>
            <a:off x="4666213" y="3383793"/>
            <a:ext cx="320040" cy="0"/>
          </a:xfrm>
          <a:prstGeom prst="line">
            <a:avLst/>
          </a:prstGeom>
          <a:ln w="28575">
            <a:solidFill>
              <a:srgbClr val="FF409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2FC37038-3FF4-F591-78BA-88342B2264C0}"/>
              </a:ext>
            </a:extLst>
          </p:cNvPr>
          <p:cNvCxnSpPr>
            <a:cxnSpLocks/>
          </p:cNvCxnSpPr>
          <p:nvPr/>
        </p:nvCxnSpPr>
        <p:spPr>
          <a:xfrm>
            <a:off x="4018896" y="4133093"/>
            <a:ext cx="320040" cy="0"/>
          </a:xfrm>
          <a:prstGeom prst="line">
            <a:avLst/>
          </a:prstGeom>
          <a:ln w="28575">
            <a:solidFill>
              <a:srgbClr val="FF409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68BE7F81-E2C3-7FE2-91AB-E2D2EE1F443D}"/>
              </a:ext>
            </a:extLst>
          </p:cNvPr>
          <p:cNvCxnSpPr>
            <a:cxnSpLocks/>
          </p:cNvCxnSpPr>
          <p:nvPr/>
        </p:nvCxnSpPr>
        <p:spPr>
          <a:xfrm>
            <a:off x="4019279" y="4114857"/>
            <a:ext cx="0" cy="393192"/>
          </a:xfrm>
          <a:prstGeom prst="line">
            <a:avLst/>
          </a:prstGeom>
          <a:ln w="28575">
            <a:solidFill>
              <a:srgbClr val="FF409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5A90FBAD-7CD4-650F-B54E-1C78ED3C5348}"/>
              </a:ext>
            </a:extLst>
          </p:cNvPr>
          <p:cNvCxnSpPr>
            <a:cxnSpLocks/>
          </p:cNvCxnSpPr>
          <p:nvPr/>
        </p:nvCxnSpPr>
        <p:spPr>
          <a:xfrm>
            <a:off x="4346173" y="3739901"/>
            <a:ext cx="0" cy="402336"/>
          </a:xfrm>
          <a:prstGeom prst="line">
            <a:avLst/>
          </a:prstGeom>
          <a:ln w="28575">
            <a:solidFill>
              <a:srgbClr val="FF409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BF8B923B-2D10-1F6E-EACA-294A8DCD5BCD}"/>
              </a:ext>
            </a:extLst>
          </p:cNvPr>
          <p:cNvCxnSpPr>
            <a:cxnSpLocks/>
          </p:cNvCxnSpPr>
          <p:nvPr/>
        </p:nvCxnSpPr>
        <p:spPr>
          <a:xfrm>
            <a:off x="4666213" y="3365049"/>
            <a:ext cx="0" cy="402336"/>
          </a:xfrm>
          <a:prstGeom prst="line">
            <a:avLst/>
          </a:prstGeom>
          <a:ln w="28575">
            <a:solidFill>
              <a:srgbClr val="FF409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BB7A6827-86E4-0ED4-80B8-9E3A4392AFD3}"/>
              </a:ext>
            </a:extLst>
          </p:cNvPr>
          <p:cNvCxnSpPr>
            <a:cxnSpLocks/>
          </p:cNvCxnSpPr>
          <p:nvPr/>
        </p:nvCxnSpPr>
        <p:spPr>
          <a:xfrm>
            <a:off x="4986253" y="2990145"/>
            <a:ext cx="0" cy="402336"/>
          </a:xfrm>
          <a:prstGeom prst="line">
            <a:avLst/>
          </a:prstGeom>
          <a:ln w="28575">
            <a:solidFill>
              <a:srgbClr val="FF409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AF966AA1-4189-976B-D89D-8A8286E8DD00}"/>
              </a:ext>
            </a:extLst>
          </p:cNvPr>
          <p:cNvCxnSpPr>
            <a:cxnSpLocks/>
          </p:cNvCxnSpPr>
          <p:nvPr/>
        </p:nvCxnSpPr>
        <p:spPr>
          <a:xfrm>
            <a:off x="676785" y="4489449"/>
            <a:ext cx="649224" cy="0"/>
          </a:xfrm>
          <a:prstGeom prst="line">
            <a:avLst/>
          </a:prstGeom>
          <a:ln w="28575">
            <a:solidFill>
              <a:srgbClr val="FF409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3A7CA36A-B84C-ADF6-7F44-90AAFE18EC18}"/>
              </a:ext>
            </a:extLst>
          </p:cNvPr>
          <p:cNvCxnSpPr>
            <a:cxnSpLocks/>
          </p:cNvCxnSpPr>
          <p:nvPr/>
        </p:nvCxnSpPr>
        <p:spPr>
          <a:xfrm>
            <a:off x="1653286" y="3746499"/>
            <a:ext cx="320040" cy="0"/>
          </a:xfrm>
          <a:prstGeom prst="line">
            <a:avLst/>
          </a:prstGeom>
          <a:ln w="28575">
            <a:solidFill>
              <a:srgbClr val="FF409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EC253A93-6E2B-54AD-59BE-F925BDDC816E}"/>
              </a:ext>
            </a:extLst>
          </p:cNvPr>
          <p:cNvCxnSpPr>
            <a:cxnSpLocks/>
          </p:cNvCxnSpPr>
          <p:nvPr/>
        </p:nvCxnSpPr>
        <p:spPr>
          <a:xfrm>
            <a:off x="2293366" y="3000374"/>
            <a:ext cx="651510" cy="0"/>
          </a:xfrm>
          <a:prstGeom prst="line">
            <a:avLst/>
          </a:prstGeom>
          <a:ln w="28575">
            <a:solidFill>
              <a:srgbClr val="FF409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D4B1DCC-ABF5-AD0D-7972-D8DC4AF6E593}"/>
              </a:ext>
            </a:extLst>
          </p:cNvPr>
          <p:cNvCxnSpPr>
            <a:cxnSpLocks/>
          </p:cNvCxnSpPr>
          <p:nvPr/>
        </p:nvCxnSpPr>
        <p:spPr>
          <a:xfrm>
            <a:off x="1973326" y="3375024"/>
            <a:ext cx="320040" cy="0"/>
          </a:xfrm>
          <a:prstGeom prst="line">
            <a:avLst/>
          </a:prstGeom>
          <a:ln w="28575">
            <a:solidFill>
              <a:srgbClr val="FF409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A4EA4531-5B97-AA19-7F13-3D896A709A3D}"/>
              </a:ext>
            </a:extLst>
          </p:cNvPr>
          <p:cNvCxnSpPr>
            <a:cxnSpLocks/>
          </p:cNvCxnSpPr>
          <p:nvPr/>
        </p:nvCxnSpPr>
        <p:spPr>
          <a:xfrm>
            <a:off x="1326009" y="4124324"/>
            <a:ext cx="320040" cy="0"/>
          </a:xfrm>
          <a:prstGeom prst="line">
            <a:avLst/>
          </a:prstGeom>
          <a:ln w="28575">
            <a:solidFill>
              <a:srgbClr val="FF409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C0435685-F825-3EF2-950B-C59DB80397C2}"/>
              </a:ext>
            </a:extLst>
          </p:cNvPr>
          <p:cNvCxnSpPr>
            <a:cxnSpLocks/>
          </p:cNvCxnSpPr>
          <p:nvPr/>
        </p:nvCxnSpPr>
        <p:spPr>
          <a:xfrm>
            <a:off x="1326392" y="4106088"/>
            <a:ext cx="0" cy="393192"/>
          </a:xfrm>
          <a:prstGeom prst="line">
            <a:avLst/>
          </a:prstGeom>
          <a:ln w="28575">
            <a:solidFill>
              <a:srgbClr val="FF409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687F4D08-13F5-4C80-F959-A51272AEF475}"/>
              </a:ext>
            </a:extLst>
          </p:cNvPr>
          <p:cNvCxnSpPr>
            <a:cxnSpLocks/>
          </p:cNvCxnSpPr>
          <p:nvPr/>
        </p:nvCxnSpPr>
        <p:spPr>
          <a:xfrm>
            <a:off x="1653286" y="3731132"/>
            <a:ext cx="0" cy="402336"/>
          </a:xfrm>
          <a:prstGeom prst="line">
            <a:avLst/>
          </a:prstGeom>
          <a:ln w="28575">
            <a:solidFill>
              <a:srgbClr val="FF409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D149295A-6DCD-CB96-BA39-D81C54F4A2A9}"/>
              </a:ext>
            </a:extLst>
          </p:cNvPr>
          <p:cNvCxnSpPr>
            <a:cxnSpLocks/>
          </p:cNvCxnSpPr>
          <p:nvPr/>
        </p:nvCxnSpPr>
        <p:spPr>
          <a:xfrm>
            <a:off x="1973326" y="3356280"/>
            <a:ext cx="0" cy="402336"/>
          </a:xfrm>
          <a:prstGeom prst="line">
            <a:avLst/>
          </a:prstGeom>
          <a:ln w="28575">
            <a:solidFill>
              <a:srgbClr val="FF409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356F70BC-3128-60D8-5A07-971414FF7B70}"/>
              </a:ext>
            </a:extLst>
          </p:cNvPr>
          <p:cNvCxnSpPr>
            <a:cxnSpLocks/>
          </p:cNvCxnSpPr>
          <p:nvPr/>
        </p:nvCxnSpPr>
        <p:spPr>
          <a:xfrm>
            <a:off x="2293366" y="2981376"/>
            <a:ext cx="0" cy="402336"/>
          </a:xfrm>
          <a:prstGeom prst="line">
            <a:avLst/>
          </a:prstGeom>
          <a:ln w="28575">
            <a:solidFill>
              <a:srgbClr val="FF409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40998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22E428D2-2BC6-014C-5EF9-D7C3E77ED0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18251"/>
            <a:ext cx="12192000" cy="32214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52AFB51-45D7-3064-CFED-9BA6E76ABA62}"/>
              </a:ext>
            </a:extLst>
          </p:cNvPr>
          <p:cNvSpPr txBox="1"/>
          <p:nvPr/>
        </p:nvSpPr>
        <p:spPr>
          <a:xfrm>
            <a:off x="526774" y="278296"/>
            <a:ext cx="114646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Supp Fig 1</a:t>
            </a:r>
          </a:p>
          <a:p>
            <a:r>
              <a:rPr lang="en-US" dirty="0"/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88792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41727</TotalTime>
  <Words>187</Words>
  <Application>Microsoft Macintosh PowerPoint</Application>
  <PresentationFormat>Widescreen</PresentationFormat>
  <Paragraphs>139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Magalie, Andreea</dc:creator>
  <cp:lastModifiedBy>Magalie, Andreea</cp:lastModifiedBy>
  <cp:revision>12</cp:revision>
  <dcterms:created xsi:type="dcterms:W3CDTF">2022-02-14T22:31:22Z</dcterms:created>
  <dcterms:modified xsi:type="dcterms:W3CDTF">2022-06-09T06:53:36Z</dcterms:modified>
</cp:coreProperties>
</file>